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Proxima Nova"/>
      <p:regular r:id="rId32"/>
      <p:bold r:id="rId33"/>
      <p:italic r:id="rId34"/>
      <p:boldItalic r:id="rId35"/>
    </p:embeddedFont>
    <p:embeddedFont>
      <p:font typeface="Roboto"/>
      <p:regular r:id="rId36"/>
      <p:bold r:id="rId37"/>
      <p:italic r:id="rId38"/>
      <p:boldItalic r:id="rId39"/>
    </p:embeddedFont>
    <p:embeddedFont>
      <p:font typeface="Proxima Nova Semibold"/>
      <p:regular r:id="rId40"/>
      <p:bold r:id="rId41"/>
      <p:boldItalic r:id="rId42"/>
    </p:embeddedFont>
    <p:embeddedFont>
      <p:font typeface="Fira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iven Amol Barba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Semibold-regular.fntdata"/><Relationship Id="rId20" Type="http://schemas.openxmlformats.org/officeDocument/2006/relationships/slide" Target="slides/slide13.xml"/><Relationship Id="rId42" Type="http://schemas.openxmlformats.org/officeDocument/2006/relationships/font" Target="fonts/ProximaNovaSemibold-boldItalic.fntdata"/><Relationship Id="rId41" Type="http://schemas.openxmlformats.org/officeDocument/2006/relationships/font" Target="fonts/ProximaNovaSemibold-bold.fntdata"/><Relationship Id="rId22" Type="http://schemas.openxmlformats.org/officeDocument/2006/relationships/slide" Target="slides/slide15.xml"/><Relationship Id="rId44" Type="http://schemas.openxmlformats.org/officeDocument/2006/relationships/font" Target="fonts/FiraSans-bold.fntdata"/><Relationship Id="rId21" Type="http://schemas.openxmlformats.org/officeDocument/2006/relationships/slide" Target="slides/slide14.xml"/><Relationship Id="rId43" Type="http://schemas.openxmlformats.org/officeDocument/2006/relationships/font" Target="fonts/FiraSans-regular.fntdata"/><Relationship Id="rId24" Type="http://schemas.openxmlformats.org/officeDocument/2006/relationships/slide" Target="slides/slide17.xml"/><Relationship Id="rId46" Type="http://schemas.openxmlformats.org/officeDocument/2006/relationships/font" Target="fonts/FiraSans-boldItalic.fntdata"/><Relationship Id="rId23" Type="http://schemas.openxmlformats.org/officeDocument/2006/relationships/slide" Target="slides/slide16.xml"/><Relationship Id="rId45" Type="http://schemas.openxmlformats.org/officeDocument/2006/relationships/font" Target="fonts/Fira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ProximaNova-bold.fntdata"/><Relationship Id="rId10" Type="http://schemas.openxmlformats.org/officeDocument/2006/relationships/slide" Target="slides/slide3.xml"/><Relationship Id="rId32" Type="http://schemas.openxmlformats.org/officeDocument/2006/relationships/font" Target="fonts/ProximaNova-regular.fntdata"/><Relationship Id="rId13" Type="http://schemas.openxmlformats.org/officeDocument/2006/relationships/slide" Target="slides/slide6.xml"/><Relationship Id="rId35" Type="http://schemas.openxmlformats.org/officeDocument/2006/relationships/font" Target="fonts/ProximaNova-boldItalic.fntdata"/><Relationship Id="rId12" Type="http://schemas.openxmlformats.org/officeDocument/2006/relationships/slide" Target="slides/slide5.xml"/><Relationship Id="rId34" Type="http://schemas.openxmlformats.org/officeDocument/2006/relationships/font" Target="fonts/ProximaNova-italic.fntdata"/><Relationship Id="rId15" Type="http://schemas.openxmlformats.org/officeDocument/2006/relationships/slide" Target="slides/slide8.xml"/><Relationship Id="rId37" Type="http://schemas.openxmlformats.org/officeDocument/2006/relationships/font" Target="fonts/Roboto-bold.fntdata"/><Relationship Id="rId14" Type="http://schemas.openxmlformats.org/officeDocument/2006/relationships/slide" Target="slides/slide7.xml"/><Relationship Id="rId36" Type="http://schemas.openxmlformats.org/officeDocument/2006/relationships/font" Target="fonts/Roboto-regular.fntdata"/><Relationship Id="rId17" Type="http://schemas.openxmlformats.org/officeDocument/2006/relationships/slide" Target="slides/slide10.xml"/><Relationship Id="rId39" Type="http://schemas.openxmlformats.org/officeDocument/2006/relationships/font" Target="fonts/Roboto-boldItalic.fntdata"/><Relationship Id="rId16" Type="http://schemas.openxmlformats.org/officeDocument/2006/relationships/slide" Target="slides/slide9.xml"/><Relationship Id="rId38" Type="http://schemas.openxmlformats.org/officeDocument/2006/relationships/font" Target="fonts/Roboto-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30T03:12:13.469">
    <p:pos x="527" y="687"/>
    <p:text>@190100050@iitb.ac.in  Check out this site for an explanation regarding these points :
https://www.primecom.tech/blogs/news/advantages-of-electric-vehicles-evs
_Assigned to Guguloth Praveen_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2245ccd8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g12245ccd8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59ac04d8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259ac04d87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Distance Marix API</a:t>
            </a:r>
            <a:endParaRPr/>
          </a:p>
          <a:p>
            <a:pPr indent="0" lvl="0" marL="0" rtl="0" algn="l">
              <a:lnSpc>
                <a:spcPct val="100000"/>
              </a:lnSpc>
              <a:spcBef>
                <a:spcPts val="0"/>
              </a:spcBef>
              <a:spcAft>
                <a:spcPts val="0"/>
              </a:spcAft>
              <a:buSzPts val="1100"/>
              <a:buNone/>
            </a:pPr>
            <a:r>
              <a:rPr b="1" lang="en"/>
              <a:t>Browser automation using Selenium</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5bfc95e2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25bfc95e23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Distance Marix API</a:t>
            </a:r>
            <a:endParaRPr/>
          </a:p>
          <a:p>
            <a:pPr indent="0" lvl="0" marL="0" rtl="0" algn="l">
              <a:lnSpc>
                <a:spcPct val="100000"/>
              </a:lnSpc>
              <a:spcBef>
                <a:spcPts val="0"/>
              </a:spcBef>
              <a:spcAft>
                <a:spcPts val="0"/>
              </a:spcAft>
              <a:buSzPts val="1100"/>
              <a:buNone/>
            </a:pPr>
            <a:r>
              <a:rPr lang="en"/>
              <a:t>Selenium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9ac04d8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259ac04d87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59ac04d87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259ac04d87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6b908d2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6b908d2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6b908d2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6b908d2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6b908d28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6b908d28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not happen with our formulation, since the solver itself selects the capacities. However, this could happen if the set of possible capacities is different for each location, which is very much possible in real world situations. For example, if the locations 1 and 2 can hold only </a:t>
            </a:r>
            <a:r>
              <a:rPr lang="en"/>
              <a:t>stations</a:t>
            </a:r>
            <a:r>
              <a:rPr lang="en"/>
              <a:t> with capacity upto 50, then it is better to </a:t>
            </a:r>
            <a:r>
              <a:rPr b="1" lang="en"/>
              <a:t>split </a:t>
            </a:r>
            <a:r>
              <a:rPr lang="en"/>
              <a:t>the demand rather than build a 100-capacity station much farther away.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6b32620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126b32620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74675eb5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274675eb5d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Fractional capacity margin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74675eb5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274675eb5d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b4a8ad05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b4a8ad05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The US and some Nordic countries (Norway, Sweden and Finland) have seen an exponential increase in the number of EVs owned per unit population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In recent years, EVs have become a hot topic for discussion in India as well - for politicians, businessmen and tech giants alike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59ac04d87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259ac04d87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5bfc95e2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25bfc95e23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59ac04d87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259ac04d87_1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59ac04d8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259ac04d87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59ac04d87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259ac04d87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2abdc42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2abdc42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1kwh of lithium ion battery cost is Rs. 25k/-. TCO is total cost of ownership.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59ac04d8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259ac04d87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59ac04d8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259ac04d8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Char char="●"/>
            </a:pPr>
            <a:r>
              <a:t/>
            </a:r>
            <a:endParaRPr sz="180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6b908d28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6b908d28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6b908d2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6b908d2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6b908d28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6b908d28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59ac04d8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259ac04d87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4"/>
          <p:cNvSpPr txBox="1"/>
          <p:nvPr>
            <p:ph type="title"/>
          </p:nvPr>
        </p:nvSpPr>
        <p:spPr>
          <a:xfrm>
            <a:off x="457200" y="411475"/>
            <a:ext cx="82296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1pPr>
            <a:lvl2pPr lvl="1"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2pPr>
            <a:lvl3pPr lvl="2"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3pPr>
            <a:lvl4pPr lvl="3"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4pPr>
            <a:lvl5pPr lvl="4"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5pPr>
            <a:lvl6pPr lvl="5"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6pPr>
            <a:lvl7pPr lvl="6"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7pPr>
            <a:lvl8pPr lvl="7"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8pPr>
            <a:lvl9pPr lvl="8" algn="ctr">
              <a:lnSpc>
                <a:spcPct val="100000"/>
              </a:lnSpc>
              <a:spcBef>
                <a:spcPts val="0"/>
              </a:spcBef>
              <a:spcAft>
                <a:spcPts val="0"/>
              </a:spcAft>
              <a:buClr>
                <a:srgbClr val="000000"/>
              </a:buClr>
              <a:buSzPts val="1800"/>
              <a:buFont typeface="Fira Sans"/>
              <a:buNone/>
              <a:defRPr b="1" sz="1800">
                <a:solidFill>
                  <a:srgbClr val="000000"/>
                </a:solidFill>
                <a:latin typeface="Fira Sans"/>
                <a:ea typeface="Fira Sans"/>
                <a:cs typeface="Fira Sans"/>
                <a:sym typeface="Fira Sans"/>
              </a:defRPr>
            </a:lvl9pPr>
          </a:lstStyle>
          <a:p/>
        </p:txBody>
      </p:sp>
      <p:sp>
        <p:nvSpPr>
          <p:cNvPr id="17" name="Google Shape;1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latin typeface="Roboto"/>
                <a:ea typeface="Roboto"/>
                <a:cs typeface="Roboto"/>
                <a:sym typeface="Roboto"/>
              </a:defRPr>
            </a:lvl1pPr>
            <a:lvl2pPr lvl="1">
              <a:buNone/>
              <a:defRPr sz="1300">
                <a:solidFill>
                  <a:srgbClr val="000000"/>
                </a:solidFill>
                <a:latin typeface="Roboto"/>
                <a:ea typeface="Roboto"/>
                <a:cs typeface="Roboto"/>
                <a:sym typeface="Roboto"/>
              </a:defRPr>
            </a:lvl2pPr>
            <a:lvl3pPr lvl="2">
              <a:buNone/>
              <a:defRPr sz="1300">
                <a:solidFill>
                  <a:srgbClr val="000000"/>
                </a:solidFill>
                <a:latin typeface="Roboto"/>
                <a:ea typeface="Roboto"/>
                <a:cs typeface="Roboto"/>
                <a:sym typeface="Roboto"/>
              </a:defRPr>
            </a:lvl3pPr>
            <a:lvl4pPr lvl="3">
              <a:buNone/>
              <a:defRPr sz="1300">
                <a:solidFill>
                  <a:srgbClr val="000000"/>
                </a:solidFill>
                <a:latin typeface="Roboto"/>
                <a:ea typeface="Roboto"/>
                <a:cs typeface="Roboto"/>
                <a:sym typeface="Roboto"/>
              </a:defRPr>
            </a:lvl4pPr>
            <a:lvl5pPr lvl="4">
              <a:buNone/>
              <a:defRPr sz="1300">
                <a:solidFill>
                  <a:srgbClr val="000000"/>
                </a:solidFill>
                <a:latin typeface="Roboto"/>
                <a:ea typeface="Roboto"/>
                <a:cs typeface="Roboto"/>
                <a:sym typeface="Roboto"/>
              </a:defRPr>
            </a:lvl5pPr>
            <a:lvl6pPr lvl="5">
              <a:buNone/>
              <a:defRPr sz="1300">
                <a:solidFill>
                  <a:srgbClr val="000000"/>
                </a:solidFill>
                <a:latin typeface="Roboto"/>
                <a:ea typeface="Roboto"/>
                <a:cs typeface="Roboto"/>
                <a:sym typeface="Roboto"/>
              </a:defRPr>
            </a:lvl6pPr>
            <a:lvl7pPr lvl="6">
              <a:buNone/>
              <a:defRPr sz="1300">
                <a:solidFill>
                  <a:srgbClr val="000000"/>
                </a:solidFill>
                <a:latin typeface="Roboto"/>
                <a:ea typeface="Roboto"/>
                <a:cs typeface="Roboto"/>
                <a:sym typeface="Roboto"/>
              </a:defRPr>
            </a:lvl7pPr>
            <a:lvl8pPr lvl="7">
              <a:buNone/>
              <a:defRPr sz="1300">
                <a:solidFill>
                  <a:srgbClr val="000000"/>
                </a:solidFill>
                <a:latin typeface="Roboto"/>
                <a:ea typeface="Roboto"/>
                <a:cs typeface="Roboto"/>
                <a:sym typeface="Roboto"/>
              </a:defRPr>
            </a:lvl8pPr>
            <a:lvl9pPr lvl="8">
              <a:buNone/>
              <a:defRPr sz="13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5"/>
          <p:cNvSpPr txBox="1"/>
          <p:nvPr>
            <p:ph type="ctrTitle"/>
          </p:nvPr>
        </p:nvSpPr>
        <p:spPr>
          <a:xfrm>
            <a:off x="448950" y="410575"/>
            <a:ext cx="8238000" cy="10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5"/>
          <p:cNvSpPr txBox="1"/>
          <p:nvPr>
            <p:ph idx="1" type="subTitle"/>
          </p:nvPr>
        </p:nvSpPr>
        <p:spPr>
          <a:xfrm>
            <a:off x="448950" y="1467425"/>
            <a:ext cx="2845500" cy="104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 name="Google Shape;2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1pPr>
            <a:lvl2pPr lvl="1"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2pPr>
            <a:lvl3pPr lvl="2"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3pPr>
            <a:lvl4pPr lvl="3"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4pPr>
            <a:lvl5pPr lvl="4"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5pPr>
            <a:lvl6pPr lvl="5"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6pPr>
            <a:lvl7pPr lvl="6"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7pPr>
            <a:lvl8pPr lvl="7"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8pPr>
            <a:lvl9pPr lvl="8"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9pPr>
          </a:lstStyle>
          <a:p/>
        </p:txBody>
      </p:sp>
      <p:sp>
        <p:nvSpPr>
          <p:cNvPr id="13" name="Google Shape;13;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17500" lvl="1" marL="914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abhijeetbodas2001/ME308-proje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hyperlink" Target="https://cronkitenews.azpbs.org/2019/09/10/grand-canyon-ev-charg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5"/>
          <p:cNvSpPr/>
          <p:nvPr/>
        </p:nvSpPr>
        <p:spPr>
          <a:xfrm>
            <a:off x="4644945" y="3121612"/>
            <a:ext cx="598230" cy="313503"/>
          </a:xfrm>
          <a:custGeom>
            <a:rect b="b" l="l" r="r" t="t"/>
            <a:pathLst>
              <a:path extrusionOk="0" h="7315" w="12941">
                <a:moveTo>
                  <a:pt x="5157" y="0"/>
                </a:moveTo>
                <a:lnTo>
                  <a:pt x="5032" y="31"/>
                </a:lnTo>
                <a:lnTo>
                  <a:pt x="656" y="2563"/>
                </a:lnTo>
                <a:lnTo>
                  <a:pt x="500" y="2657"/>
                </a:lnTo>
                <a:lnTo>
                  <a:pt x="375" y="2782"/>
                </a:lnTo>
                <a:lnTo>
                  <a:pt x="250" y="2907"/>
                </a:lnTo>
                <a:lnTo>
                  <a:pt x="156" y="3032"/>
                </a:lnTo>
                <a:lnTo>
                  <a:pt x="94" y="3188"/>
                </a:lnTo>
                <a:lnTo>
                  <a:pt x="31" y="3345"/>
                </a:lnTo>
                <a:lnTo>
                  <a:pt x="0" y="3532"/>
                </a:lnTo>
                <a:lnTo>
                  <a:pt x="0" y="3688"/>
                </a:lnTo>
                <a:lnTo>
                  <a:pt x="0" y="3876"/>
                </a:lnTo>
                <a:lnTo>
                  <a:pt x="31" y="4032"/>
                </a:lnTo>
                <a:lnTo>
                  <a:pt x="94" y="4189"/>
                </a:lnTo>
                <a:lnTo>
                  <a:pt x="156" y="4345"/>
                </a:lnTo>
                <a:lnTo>
                  <a:pt x="250" y="4501"/>
                </a:lnTo>
                <a:lnTo>
                  <a:pt x="375" y="4626"/>
                </a:lnTo>
                <a:lnTo>
                  <a:pt x="500" y="4720"/>
                </a:lnTo>
                <a:lnTo>
                  <a:pt x="656" y="4814"/>
                </a:lnTo>
                <a:lnTo>
                  <a:pt x="1032" y="5001"/>
                </a:lnTo>
                <a:lnTo>
                  <a:pt x="1407" y="5157"/>
                </a:lnTo>
                <a:lnTo>
                  <a:pt x="1813" y="5220"/>
                </a:lnTo>
                <a:lnTo>
                  <a:pt x="2219" y="5251"/>
                </a:lnTo>
                <a:lnTo>
                  <a:pt x="2626" y="5220"/>
                </a:lnTo>
                <a:lnTo>
                  <a:pt x="3032" y="5157"/>
                </a:lnTo>
                <a:lnTo>
                  <a:pt x="3438" y="5001"/>
                </a:lnTo>
                <a:lnTo>
                  <a:pt x="3813" y="4814"/>
                </a:lnTo>
                <a:lnTo>
                  <a:pt x="7095" y="2938"/>
                </a:lnTo>
                <a:lnTo>
                  <a:pt x="7283" y="2844"/>
                </a:lnTo>
                <a:lnTo>
                  <a:pt x="7471" y="2782"/>
                </a:lnTo>
                <a:lnTo>
                  <a:pt x="7658" y="2751"/>
                </a:lnTo>
                <a:lnTo>
                  <a:pt x="7846" y="2719"/>
                </a:lnTo>
                <a:lnTo>
                  <a:pt x="8033" y="2751"/>
                </a:lnTo>
                <a:lnTo>
                  <a:pt x="8252" y="2782"/>
                </a:lnTo>
                <a:lnTo>
                  <a:pt x="8440" y="2844"/>
                </a:lnTo>
                <a:lnTo>
                  <a:pt x="8596" y="2938"/>
                </a:lnTo>
                <a:lnTo>
                  <a:pt x="8721" y="3032"/>
                </a:lnTo>
                <a:lnTo>
                  <a:pt x="8815" y="3157"/>
                </a:lnTo>
                <a:lnTo>
                  <a:pt x="8846" y="3251"/>
                </a:lnTo>
                <a:lnTo>
                  <a:pt x="8846" y="3345"/>
                </a:lnTo>
                <a:lnTo>
                  <a:pt x="8846" y="3438"/>
                </a:lnTo>
                <a:lnTo>
                  <a:pt x="8815" y="3532"/>
                </a:lnTo>
                <a:lnTo>
                  <a:pt x="8721" y="3657"/>
                </a:lnTo>
                <a:lnTo>
                  <a:pt x="8596" y="3751"/>
                </a:lnTo>
                <a:lnTo>
                  <a:pt x="7877" y="4189"/>
                </a:lnTo>
                <a:lnTo>
                  <a:pt x="7721" y="4282"/>
                </a:lnTo>
                <a:lnTo>
                  <a:pt x="7596" y="4407"/>
                </a:lnTo>
                <a:lnTo>
                  <a:pt x="7471" y="4532"/>
                </a:lnTo>
                <a:lnTo>
                  <a:pt x="7377" y="4689"/>
                </a:lnTo>
                <a:lnTo>
                  <a:pt x="7314" y="4845"/>
                </a:lnTo>
                <a:lnTo>
                  <a:pt x="7252" y="5001"/>
                </a:lnTo>
                <a:lnTo>
                  <a:pt x="7220" y="5189"/>
                </a:lnTo>
                <a:lnTo>
                  <a:pt x="7189" y="5345"/>
                </a:lnTo>
                <a:lnTo>
                  <a:pt x="7220" y="5533"/>
                </a:lnTo>
                <a:lnTo>
                  <a:pt x="7252" y="5720"/>
                </a:lnTo>
                <a:lnTo>
                  <a:pt x="7314" y="5876"/>
                </a:lnTo>
                <a:lnTo>
                  <a:pt x="7377" y="6033"/>
                </a:lnTo>
                <a:lnTo>
                  <a:pt x="7471" y="6189"/>
                </a:lnTo>
                <a:lnTo>
                  <a:pt x="7596" y="6314"/>
                </a:lnTo>
                <a:lnTo>
                  <a:pt x="7721" y="6439"/>
                </a:lnTo>
                <a:lnTo>
                  <a:pt x="7877" y="6533"/>
                </a:lnTo>
                <a:lnTo>
                  <a:pt x="8565" y="6908"/>
                </a:lnTo>
                <a:lnTo>
                  <a:pt x="8908" y="7095"/>
                </a:lnTo>
                <a:lnTo>
                  <a:pt x="9252" y="7220"/>
                </a:lnTo>
                <a:lnTo>
                  <a:pt x="9627" y="7283"/>
                </a:lnTo>
                <a:lnTo>
                  <a:pt x="10002" y="7314"/>
                </a:lnTo>
                <a:lnTo>
                  <a:pt x="10377" y="7283"/>
                </a:lnTo>
                <a:lnTo>
                  <a:pt x="10721" y="7220"/>
                </a:lnTo>
                <a:lnTo>
                  <a:pt x="11096" y="7095"/>
                </a:lnTo>
                <a:lnTo>
                  <a:pt x="11440" y="6908"/>
                </a:lnTo>
                <a:lnTo>
                  <a:pt x="12753" y="6158"/>
                </a:lnTo>
                <a:lnTo>
                  <a:pt x="12878" y="6064"/>
                </a:lnTo>
                <a:lnTo>
                  <a:pt x="12941" y="5939"/>
                </a:lnTo>
                <a:lnTo>
                  <a:pt x="12941" y="5783"/>
                </a:lnTo>
                <a:lnTo>
                  <a:pt x="12909" y="5626"/>
                </a:lnTo>
                <a:lnTo>
                  <a:pt x="12784" y="5501"/>
                </a:lnTo>
                <a:lnTo>
                  <a:pt x="12659" y="5439"/>
                </a:lnTo>
                <a:lnTo>
                  <a:pt x="12503" y="5439"/>
                </a:lnTo>
                <a:lnTo>
                  <a:pt x="12378" y="5501"/>
                </a:lnTo>
                <a:lnTo>
                  <a:pt x="11034" y="6252"/>
                </a:lnTo>
                <a:lnTo>
                  <a:pt x="10784" y="6377"/>
                </a:lnTo>
                <a:lnTo>
                  <a:pt x="10534" y="6470"/>
                </a:lnTo>
                <a:lnTo>
                  <a:pt x="10284" y="6502"/>
                </a:lnTo>
                <a:lnTo>
                  <a:pt x="10002" y="6533"/>
                </a:lnTo>
                <a:lnTo>
                  <a:pt x="9721" y="6502"/>
                </a:lnTo>
                <a:lnTo>
                  <a:pt x="9471" y="6470"/>
                </a:lnTo>
                <a:lnTo>
                  <a:pt x="9190" y="6377"/>
                </a:lnTo>
                <a:lnTo>
                  <a:pt x="8940" y="6252"/>
                </a:lnTo>
                <a:lnTo>
                  <a:pt x="8252" y="5845"/>
                </a:lnTo>
                <a:lnTo>
                  <a:pt x="8158" y="5751"/>
                </a:lnTo>
                <a:lnTo>
                  <a:pt x="8064" y="5658"/>
                </a:lnTo>
                <a:lnTo>
                  <a:pt x="8002" y="5501"/>
                </a:lnTo>
                <a:lnTo>
                  <a:pt x="7971" y="5345"/>
                </a:lnTo>
                <a:lnTo>
                  <a:pt x="8002" y="5220"/>
                </a:lnTo>
                <a:lnTo>
                  <a:pt x="8064" y="5064"/>
                </a:lnTo>
                <a:lnTo>
                  <a:pt x="8158" y="4939"/>
                </a:lnTo>
                <a:lnTo>
                  <a:pt x="8252" y="4845"/>
                </a:lnTo>
                <a:lnTo>
                  <a:pt x="9002" y="4439"/>
                </a:lnTo>
                <a:lnTo>
                  <a:pt x="9127" y="4345"/>
                </a:lnTo>
                <a:lnTo>
                  <a:pt x="9252" y="4220"/>
                </a:lnTo>
                <a:lnTo>
                  <a:pt x="9377" y="4126"/>
                </a:lnTo>
                <a:lnTo>
                  <a:pt x="9471" y="3970"/>
                </a:lnTo>
                <a:lnTo>
                  <a:pt x="9534" y="3845"/>
                </a:lnTo>
                <a:lnTo>
                  <a:pt x="9565" y="3688"/>
                </a:lnTo>
                <a:lnTo>
                  <a:pt x="9627" y="3501"/>
                </a:lnTo>
                <a:lnTo>
                  <a:pt x="9627" y="3345"/>
                </a:lnTo>
                <a:lnTo>
                  <a:pt x="9627" y="3188"/>
                </a:lnTo>
                <a:lnTo>
                  <a:pt x="9565" y="3032"/>
                </a:lnTo>
                <a:lnTo>
                  <a:pt x="9534" y="2876"/>
                </a:lnTo>
                <a:lnTo>
                  <a:pt x="9471" y="2719"/>
                </a:lnTo>
                <a:lnTo>
                  <a:pt x="9377" y="2594"/>
                </a:lnTo>
                <a:lnTo>
                  <a:pt x="9252" y="2469"/>
                </a:lnTo>
                <a:lnTo>
                  <a:pt x="9127" y="2344"/>
                </a:lnTo>
                <a:lnTo>
                  <a:pt x="9002" y="2251"/>
                </a:lnTo>
                <a:lnTo>
                  <a:pt x="8721" y="2126"/>
                </a:lnTo>
                <a:lnTo>
                  <a:pt x="8440" y="2032"/>
                </a:lnTo>
                <a:lnTo>
                  <a:pt x="8158" y="1969"/>
                </a:lnTo>
                <a:lnTo>
                  <a:pt x="7846" y="1938"/>
                </a:lnTo>
                <a:lnTo>
                  <a:pt x="7564" y="1969"/>
                </a:lnTo>
                <a:lnTo>
                  <a:pt x="7252" y="2032"/>
                </a:lnTo>
                <a:lnTo>
                  <a:pt x="6970" y="2126"/>
                </a:lnTo>
                <a:lnTo>
                  <a:pt x="6689" y="2251"/>
                </a:lnTo>
                <a:lnTo>
                  <a:pt x="3407" y="4157"/>
                </a:lnTo>
                <a:lnTo>
                  <a:pt x="3126" y="4282"/>
                </a:lnTo>
                <a:lnTo>
                  <a:pt x="2844" y="4376"/>
                </a:lnTo>
                <a:lnTo>
                  <a:pt x="2532" y="4439"/>
                </a:lnTo>
                <a:lnTo>
                  <a:pt x="2219" y="4470"/>
                </a:lnTo>
                <a:lnTo>
                  <a:pt x="1907" y="4439"/>
                </a:lnTo>
                <a:lnTo>
                  <a:pt x="1625" y="4376"/>
                </a:lnTo>
                <a:lnTo>
                  <a:pt x="1313" y="4282"/>
                </a:lnTo>
                <a:lnTo>
                  <a:pt x="1032" y="4157"/>
                </a:lnTo>
                <a:lnTo>
                  <a:pt x="906" y="4063"/>
                </a:lnTo>
                <a:lnTo>
                  <a:pt x="844" y="3970"/>
                </a:lnTo>
                <a:lnTo>
                  <a:pt x="781" y="3845"/>
                </a:lnTo>
                <a:lnTo>
                  <a:pt x="781" y="3688"/>
                </a:lnTo>
                <a:lnTo>
                  <a:pt x="781" y="3563"/>
                </a:lnTo>
                <a:lnTo>
                  <a:pt x="844" y="3438"/>
                </a:lnTo>
                <a:lnTo>
                  <a:pt x="906" y="3313"/>
                </a:lnTo>
                <a:lnTo>
                  <a:pt x="1032" y="3251"/>
                </a:lnTo>
                <a:lnTo>
                  <a:pt x="5408" y="719"/>
                </a:lnTo>
                <a:lnTo>
                  <a:pt x="5533" y="625"/>
                </a:lnTo>
                <a:lnTo>
                  <a:pt x="5595" y="469"/>
                </a:lnTo>
                <a:lnTo>
                  <a:pt x="5595" y="344"/>
                </a:lnTo>
                <a:lnTo>
                  <a:pt x="5564" y="188"/>
                </a:lnTo>
                <a:lnTo>
                  <a:pt x="5439" y="63"/>
                </a:lnTo>
                <a:lnTo>
                  <a:pt x="5314"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5"/>
          <p:cNvSpPr/>
          <p:nvPr/>
        </p:nvSpPr>
        <p:spPr>
          <a:xfrm>
            <a:off x="2883624" y="2459849"/>
            <a:ext cx="2225253" cy="1216424"/>
          </a:xfrm>
          <a:custGeom>
            <a:rect b="b" l="l" r="r" t="t"/>
            <a:pathLst>
              <a:path extrusionOk="0" h="28383" w="48137">
                <a:moveTo>
                  <a:pt x="28663" y="1"/>
                </a:moveTo>
                <a:lnTo>
                  <a:pt x="28101" y="32"/>
                </a:lnTo>
                <a:lnTo>
                  <a:pt x="27569" y="157"/>
                </a:lnTo>
                <a:lnTo>
                  <a:pt x="27038" y="313"/>
                </a:lnTo>
                <a:lnTo>
                  <a:pt x="26788" y="438"/>
                </a:lnTo>
                <a:lnTo>
                  <a:pt x="26538" y="563"/>
                </a:lnTo>
                <a:lnTo>
                  <a:pt x="844" y="15411"/>
                </a:lnTo>
                <a:lnTo>
                  <a:pt x="625" y="15536"/>
                </a:lnTo>
                <a:lnTo>
                  <a:pt x="469" y="15692"/>
                </a:lnTo>
                <a:lnTo>
                  <a:pt x="344" y="15848"/>
                </a:lnTo>
                <a:lnTo>
                  <a:pt x="219" y="16036"/>
                </a:lnTo>
                <a:lnTo>
                  <a:pt x="125" y="16223"/>
                </a:lnTo>
                <a:lnTo>
                  <a:pt x="63" y="16442"/>
                </a:lnTo>
                <a:lnTo>
                  <a:pt x="32" y="16630"/>
                </a:lnTo>
                <a:lnTo>
                  <a:pt x="0" y="16849"/>
                </a:lnTo>
                <a:lnTo>
                  <a:pt x="32" y="17067"/>
                </a:lnTo>
                <a:lnTo>
                  <a:pt x="63" y="17255"/>
                </a:lnTo>
                <a:lnTo>
                  <a:pt x="125" y="17474"/>
                </a:lnTo>
                <a:lnTo>
                  <a:pt x="219" y="17661"/>
                </a:lnTo>
                <a:lnTo>
                  <a:pt x="344" y="17849"/>
                </a:lnTo>
                <a:lnTo>
                  <a:pt x="469" y="18005"/>
                </a:lnTo>
                <a:lnTo>
                  <a:pt x="625" y="18161"/>
                </a:lnTo>
                <a:lnTo>
                  <a:pt x="844" y="18286"/>
                </a:lnTo>
                <a:lnTo>
                  <a:pt x="17379" y="27820"/>
                </a:lnTo>
                <a:lnTo>
                  <a:pt x="17629" y="27976"/>
                </a:lnTo>
                <a:lnTo>
                  <a:pt x="17879" y="28070"/>
                </a:lnTo>
                <a:lnTo>
                  <a:pt x="18411" y="28258"/>
                </a:lnTo>
                <a:lnTo>
                  <a:pt x="18942" y="28351"/>
                </a:lnTo>
                <a:lnTo>
                  <a:pt x="19505" y="28383"/>
                </a:lnTo>
                <a:lnTo>
                  <a:pt x="20036" y="28351"/>
                </a:lnTo>
                <a:lnTo>
                  <a:pt x="20568" y="28258"/>
                </a:lnTo>
                <a:lnTo>
                  <a:pt x="21099" y="28070"/>
                </a:lnTo>
                <a:lnTo>
                  <a:pt x="21349" y="27976"/>
                </a:lnTo>
                <a:lnTo>
                  <a:pt x="21599" y="27820"/>
                </a:lnTo>
                <a:lnTo>
                  <a:pt x="47324" y="13004"/>
                </a:lnTo>
                <a:lnTo>
                  <a:pt x="47511" y="12848"/>
                </a:lnTo>
                <a:lnTo>
                  <a:pt x="47668" y="12723"/>
                </a:lnTo>
                <a:lnTo>
                  <a:pt x="47824" y="12535"/>
                </a:lnTo>
                <a:lnTo>
                  <a:pt x="47949" y="12379"/>
                </a:lnTo>
                <a:lnTo>
                  <a:pt x="48012" y="12160"/>
                </a:lnTo>
                <a:lnTo>
                  <a:pt x="48074" y="11972"/>
                </a:lnTo>
                <a:lnTo>
                  <a:pt x="48137" y="11754"/>
                </a:lnTo>
                <a:lnTo>
                  <a:pt x="48137" y="11566"/>
                </a:lnTo>
                <a:lnTo>
                  <a:pt x="48137" y="11347"/>
                </a:lnTo>
                <a:lnTo>
                  <a:pt x="48074" y="11160"/>
                </a:lnTo>
                <a:lnTo>
                  <a:pt x="48012" y="10941"/>
                </a:lnTo>
                <a:lnTo>
                  <a:pt x="47949" y="10753"/>
                </a:lnTo>
                <a:lnTo>
                  <a:pt x="47824" y="10566"/>
                </a:lnTo>
                <a:lnTo>
                  <a:pt x="47668" y="10410"/>
                </a:lnTo>
                <a:lnTo>
                  <a:pt x="47511" y="10253"/>
                </a:lnTo>
                <a:lnTo>
                  <a:pt x="47324" y="10128"/>
                </a:lnTo>
                <a:lnTo>
                  <a:pt x="30758" y="563"/>
                </a:lnTo>
                <a:lnTo>
                  <a:pt x="30507" y="438"/>
                </a:lnTo>
                <a:lnTo>
                  <a:pt x="30257" y="313"/>
                </a:lnTo>
                <a:lnTo>
                  <a:pt x="29726" y="157"/>
                </a:lnTo>
                <a:lnTo>
                  <a:pt x="29195" y="32"/>
                </a:lnTo>
                <a:lnTo>
                  <a:pt x="28663"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5"/>
          <p:cNvSpPr/>
          <p:nvPr/>
        </p:nvSpPr>
        <p:spPr>
          <a:xfrm>
            <a:off x="5196875" y="3250175"/>
            <a:ext cx="1063510" cy="574762"/>
          </a:xfrm>
          <a:custGeom>
            <a:rect b="b" l="l" r="r" t="t"/>
            <a:pathLst>
              <a:path extrusionOk="0" h="13411" w="23006">
                <a:moveTo>
                  <a:pt x="9315" y="1"/>
                </a:moveTo>
                <a:lnTo>
                  <a:pt x="9002" y="32"/>
                </a:lnTo>
                <a:lnTo>
                  <a:pt x="8721" y="95"/>
                </a:lnTo>
                <a:lnTo>
                  <a:pt x="8409" y="188"/>
                </a:lnTo>
                <a:lnTo>
                  <a:pt x="8127" y="313"/>
                </a:lnTo>
                <a:lnTo>
                  <a:pt x="344" y="4814"/>
                </a:lnTo>
                <a:lnTo>
                  <a:pt x="188" y="4939"/>
                </a:lnTo>
                <a:lnTo>
                  <a:pt x="63" y="5096"/>
                </a:lnTo>
                <a:lnTo>
                  <a:pt x="0" y="5252"/>
                </a:lnTo>
                <a:lnTo>
                  <a:pt x="0" y="5440"/>
                </a:lnTo>
                <a:lnTo>
                  <a:pt x="0" y="5627"/>
                </a:lnTo>
                <a:lnTo>
                  <a:pt x="63" y="5783"/>
                </a:lnTo>
                <a:lnTo>
                  <a:pt x="188" y="5940"/>
                </a:lnTo>
                <a:lnTo>
                  <a:pt x="344" y="6065"/>
                </a:lnTo>
                <a:lnTo>
                  <a:pt x="12472" y="13066"/>
                </a:lnTo>
                <a:lnTo>
                  <a:pt x="12785" y="13223"/>
                </a:lnTo>
                <a:lnTo>
                  <a:pt x="13066" y="13316"/>
                </a:lnTo>
                <a:lnTo>
                  <a:pt x="13378" y="13379"/>
                </a:lnTo>
                <a:lnTo>
                  <a:pt x="13691" y="13410"/>
                </a:lnTo>
                <a:lnTo>
                  <a:pt x="13972" y="13379"/>
                </a:lnTo>
                <a:lnTo>
                  <a:pt x="14285" y="13316"/>
                </a:lnTo>
                <a:lnTo>
                  <a:pt x="14598" y="13223"/>
                </a:lnTo>
                <a:lnTo>
                  <a:pt x="14879" y="13066"/>
                </a:lnTo>
                <a:lnTo>
                  <a:pt x="22662" y="8597"/>
                </a:lnTo>
                <a:lnTo>
                  <a:pt x="22818" y="8472"/>
                </a:lnTo>
                <a:lnTo>
                  <a:pt x="22912" y="8315"/>
                </a:lnTo>
                <a:lnTo>
                  <a:pt x="22975" y="8128"/>
                </a:lnTo>
                <a:lnTo>
                  <a:pt x="23006" y="7971"/>
                </a:lnTo>
                <a:lnTo>
                  <a:pt x="22975" y="7784"/>
                </a:lnTo>
                <a:lnTo>
                  <a:pt x="22912" y="7596"/>
                </a:lnTo>
                <a:lnTo>
                  <a:pt x="22818" y="7471"/>
                </a:lnTo>
                <a:lnTo>
                  <a:pt x="22662" y="7346"/>
                </a:lnTo>
                <a:lnTo>
                  <a:pt x="10503" y="313"/>
                </a:lnTo>
                <a:lnTo>
                  <a:pt x="10221" y="188"/>
                </a:lnTo>
                <a:lnTo>
                  <a:pt x="9940" y="95"/>
                </a:lnTo>
                <a:lnTo>
                  <a:pt x="9628" y="32"/>
                </a:lnTo>
                <a:lnTo>
                  <a:pt x="9315"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5"/>
          <p:cNvSpPr/>
          <p:nvPr/>
        </p:nvSpPr>
        <p:spPr>
          <a:xfrm>
            <a:off x="3149465" y="2430409"/>
            <a:ext cx="176358" cy="178201"/>
          </a:xfrm>
          <a:custGeom>
            <a:rect b="b" l="l" r="r" t="t"/>
            <a:pathLst>
              <a:path extrusionOk="0" h="4158" w="3815">
                <a:moveTo>
                  <a:pt x="563" y="0"/>
                </a:moveTo>
                <a:lnTo>
                  <a:pt x="438" y="31"/>
                </a:lnTo>
                <a:lnTo>
                  <a:pt x="313" y="63"/>
                </a:lnTo>
                <a:lnTo>
                  <a:pt x="219" y="156"/>
                </a:lnTo>
                <a:lnTo>
                  <a:pt x="126" y="250"/>
                </a:lnTo>
                <a:lnTo>
                  <a:pt x="63" y="375"/>
                </a:lnTo>
                <a:lnTo>
                  <a:pt x="1" y="532"/>
                </a:lnTo>
                <a:lnTo>
                  <a:pt x="1" y="750"/>
                </a:lnTo>
                <a:lnTo>
                  <a:pt x="32" y="969"/>
                </a:lnTo>
                <a:lnTo>
                  <a:pt x="94" y="1219"/>
                </a:lnTo>
                <a:lnTo>
                  <a:pt x="188" y="1469"/>
                </a:lnTo>
                <a:lnTo>
                  <a:pt x="282" y="1719"/>
                </a:lnTo>
                <a:lnTo>
                  <a:pt x="438" y="1907"/>
                </a:lnTo>
                <a:lnTo>
                  <a:pt x="1157" y="2720"/>
                </a:lnTo>
                <a:lnTo>
                  <a:pt x="1376" y="2907"/>
                </a:lnTo>
                <a:lnTo>
                  <a:pt x="1564" y="3095"/>
                </a:lnTo>
                <a:lnTo>
                  <a:pt x="2032" y="3407"/>
                </a:lnTo>
                <a:lnTo>
                  <a:pt x="2470" y="3657"/>
                </a:lnTo>
                <a:lnTo>
                  <a:pt x="2845" y="3845"/>
                </a:lnTo>
                <a:lnTo>
                  <a:pt x="3501" y="4126"/>
                </a:lnTo>
                <a:lnTo>
                  <a:pt x="3626" y="4157"/>
                </a:lnTo>
                <a:lnTo>
                  <a:pt x="3720" y="4157"/>
                </a:lnTo>
                <a:lnTo>
                  <a:pt x="3783" y="4064"/>
                </a:lnTo>
                <a:lnTo>
                  <a:pt x="3814" y="3939"/>
                </a:lnTo>
                <a:lnTo>
                  <a:pt x="3814" y="3720"/>
                </a:lnTo>
                <a:lnTo>
                  <a:pt x="3814" y="3501"/>
                </a:lnTo>
                <a:lnTo>
                  <a:pt x="3752" y="3251"/>
                </a:lnTo>
                <a:lnTo>
                  <a:pt x="3689" y="3001"/>
                </a:lnTo>
                <a:lnTo>
                  <a:pt x="3501" y="2438"/>
                </a:lnTo>
                <a:lnTo>
                  <a:pt x="3220" y="1907"/>
                </a:lnTo>
                <a:lnTo>
                  <a:pt x="2908" y="1407"/>
                </a:lnTo>
                <a:lnTo>
                  <a:pt x="2532" y="969"/>
                </a:lnTo>
                <a:lnTo>
                  <a:pt x="2345" y="782"/>
                </a:lnTo>
                <a:lnTo>
                  <a:pt x="2157" y="625"/>
                </a:lnTo>
                <a:lnTo>
                  <a:pt x="1970" y="500"/>
                </a:lnTo>
                <a:lnTo>
                  <a:pt x="1751" y="375"/>
                </a:lnTo>
                <a:lnTo>
                  <a:pt x="1188" y="125"/>
                </a:lnTo>
                <a:lnTo>
                  <a:pt x="1032" y="63"/>
                </a:lnTo>
                <a:lnTo>
                  <a:pt x="876" y="31"/>
                </a:lnTo>
                <a:lnTo>
                  <a:pt x="7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p:nvPr/>
        </p:nvSpPr>
        <p:spPr>
          <a:xfrm>
            <a:off x="4978692" y="2426379"/>
            <a:ext cx="36150" cy="183559"/>
          </a:xfrm>
          <a:custGeom>
            <a:rect b="b" l="l" r="r" t="t"/>
            <a:pathLst>
              <a:path extrusionOk="0" h="4283" w="782">
                <a:moveTo>
                  <a:pt x="0" y="0"/>
                </a:moveTo>
                <a:lnTo>
                  <a:pt x="0" y="4283"/>
                </a:lnTo>
                <a:lnTo>
                  <a:pt x="782" y="4283"/>
                </a:lnTo>
                <a:lnTo>
                  <a:pt x="782" y="2470"/>
                </a:lnTo>
                <a:lnTo>
                  <a:pt x="782" y="2157"/>
                </a:lnTo>
                <a:lnTo>
                  <a:pt x="751" y="1813"/>
                </a:lnTo>
                <a:lnTo>
                  <a:pt x="688" y="1501"/>
                </a:lnTo>
                <a:lnTo>
                  <a:pt x="594" y="1188"/>
                </a:lnTo>
                <a:lnTo>
                  <a:pt x="469" y="876"/>
                </a:lnTo>
                <a:lnTo>
                  <a:pt x="344" y="563"/>
                </a:lnTo>
                <a:lnTo>
                  <a:pt x="188" y="282"/>
                </a:lnTo>
                <a:lnTo>
                  <a:pt x="0" y="0"/>
                </a:lnTo>
                <a:close/>
              </a:path>
            </a:pathLst>
          </a:custGeom>
          <a:solidFill>
            <a:srgbClr val="FD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p:nvPr/>
        </p:nvSpPr>
        <p:spPr>
          <a:xfrm>
            <a:off x="2903825" y="2794759"/>
            <a:ext cx="368526" cy="452832"/>
          </a:xfrm>
          <a:custGeom>
            <a:rect b="b" l="l" r="r" t="t"/>
            <a:pathLst>
              <a:path extrusionOk="0" h="10566" w="7972">
                <a:moveTo>
                  <a:pt x="4471" y="0"/>
                </a:moveTo>
                <a:lnTo>
                  <a:pt x="4158" y="31"/>
                </a:lnTo>
                <a:lnTo>
                  <a:pt x="3877" y="94"/>
                </a:lnTo>
                <a:lnTo>
                  <a:pt x="3564" y="219"/>
                </a:lnTo>
                <a:lnTo>
                  <a:pt x="3220" y="375"/>
                </a:lnTo>
                <a:lnTo>
                  <a:pt x="2908" y="594"/>
                </a:lnTo>
                <a:lnTo>
                  <a:pt x="2595" y="844"/>
                </a:lnTo>
                <a:lnTo>
                  <a:pt x="2283" y="1125"/>
                </a:lnTo>
                <a:lnTo>
                  <a:pt x="1970" y="1438"/>
                </a:lnTo>
                <a:lnTo>
                  <a:pt x="1689" y="1782"/>
                </a:lnTo>
                <a:lnTo>
                  <a:pt x="1439" y="2157"/>
                </a:lnTo>
                <a:lnTo>
                  <a:pt x="1189" y="2563"/>
                </a:lnTo>
                <a:lnTo>
                  <a:pt x="939" y="2970"/>
                </a:lnTo>
                <a:lnTo>
                  <a:pt x="751" y="3376"/>
                </a:lnTo>
                <a:lnTo>
                  <a:pt x="564" y="3814"/>
                </a:lnTo>
                <a:lnTo>
                  <a:pt x="376" y="4282"/>
                </a:lnTo>
                <a:lnTo>
                  <a:pt x="251" y="4720"/>
                </a:lnTo>
                <a:lnTo>
                  <a:pt x="157" y="5189"/>
                </a:lnTo>
                <a:lnTo>
                  <a:pt x="63" y="5658"/>
                </a:lnTo>
                <a:lnTo>
                  <a:pt x="1" y="6095"/>
                </a:lnTo>
                <a:lnTo>
                  <a:pt x="1" y="6564"/>
                </a:lnTo>
                <a:lnTo>
                  <a:pt x="32" y="7033"/>
                </a:lnTo>
                <a:lnTo>
                  <a:pt x="95" y="7502"/>
                </a:lnTo>
                <a:lnTo>
                  <a:pt x="188" y="7908"/>
                </a:lnTo>
                <a:lnTo>
                  <a:pt x="313" y="8252"/>
                </a:lnTo>
                <a:lnTo>
                  <a:pt x="501" y="8565"/>
                </a:lnTo>
                <a:lnTo>
                  <a:pt x="689" y="8846"/>
                </a:lnTo>
                <a:lnTo>
                  <a:pt x="939" y="9065"/>
                </a:lnTo>
                <a:lnTo>
                  <a:pt x="1189" y="9221"/>
                </a:lnTo>
                <a:lnTo>
                  <a:pt x="3502" y="10565"/>
                </a:lnTo>
                <a:lnTo>
                  <a:pt x="7972" y="1751"/>
                </a:lnTo>
                <a:lnTo>
                  <a:pt x="5471" y="282"/>
                </a:lnTo>
                <a:lnTo>
                  <a:pt x="5252" y="156"/>
                </a:lnTo>
                <a:lnTo>
                  <a:pt x="5002" y="63"/>
                </a:lnTo>
                <a:lnTo>
                  <a:pt x="4721"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a:off x="3018001" y="2855012"/>
            <a:ext cx="299138" cy="403289"/>
          </a:xfrm>
          <a:custGeom>
            <a:rect b="b" l="l" r="r" t="t"/>
            <a:pathLst>
              <a:path extrusionOk="0" h="9410" w="6471">
                <a:moveTo>
                  <a:pt x="4470" y="1"/>
                </a:moveTo>
                <a:lnTo>
                  <a:pt x="4189" y="32"/>
                </a:lnTo>
                <a:lnTo>
                  <a:pt x="3876" y="95"/>
                </a:lnTo>
                <a:lnTo>
                  <a:pt x="3564" y="220"/>
                </a:lnTo>
                <a:lnTo>
                  <a:pt x="3220" y="407"/>
                </a:lnTo>
                <a:lnTo>
                  <a:pt x="2907" y="595"/>
                </a:lnTo>
                <a:lnTo>
                  <a:pt x="2563" y="845"/>
                </a:lnTo>
                <a:lnTo>
                  <a:pt x="2251" y="1157"/>
                </a:lnTo>
                <a:lnTo>
                  <a:pt x="1969" y="1470"/>
                </a:lnTo>
                <a:lnTo>
                  <a:pt x="1688" y="1814"/>
                </a:lnTo>
                <a:lnTo>
                  <a:pt x="1407" y="2189"/>
                </a:lnTo>
                <a:lnTo>
                  <a:pt x="1157" y="2564"/>
                </a:lnTo>
                <a:lnTo>
                  <a:pt x="938" y="2970"/>
                </a:lnTo>
                <a:lnTo>
                  <a:pt x="719" y="3408"/>
                </a:lnTo>
                <a:lnTo>
                  <a:pt x="532" y="3845"/>
                </a:lnTo>
                <a:lnTo>
                  <a:pt x="375" y="4283"/>
                </a:lnTo>
                <a:lnTo>
                  <a:pt x="250" y="4752"/>
                </a:lnTo>
                <a:lnTo>
                  <a:pt x="125" y="5221"/>
                </a:lnTo>
                <a:lnTo>
                  <a:pt x="63" y="5658"/>
                </a:lnTo>
                <a:lnTo>
                  <a:pt x="0" y="6127"/>
                </a:lnTo>
                <a:lnTo>
                  <a:pt x="0" y="6565"/>
                </a:lnTo>
                <a:lnTo>
                  <a:pt x="0" y="7002"/>
                </a:lnTo>
                <a:lnTo>
                  <a:pt x="63" y="7409"/>
                </a:lnTo>
                <a:lnTo>
                  <a:pt x="125" y="7784"/>
                </a:lnTo>
                <a:lnTo>
                  <a:pt x="250" y="8096"/>
                </a:lnTo>
                <a:lnTo>
                  <a:pt x="375" y="8409"/>
                </a:lnTo>
                <a:lnTo>
                  <a:pt x="532" y="8659"/>
                </a:lnTo>
                <a:lnTo>
                  <a:pt x="719" y="8878"/>
                </a:lnTo>
                <a:lnTo>
                  <a:pt x="938" y="9065"/>
                </a:lnTo>
                <a:lnTo>
                  <a:pt x="1157" y="9222"/>
                </a:lnTo>
                <a:lnTo>
                  <a:pt x="1407" y="9316"/>
                </a:lnTo>
                <a:lnTo>
                  <a:pt x="1688" y="9378"/>
                </a:lnTo>
                <a:lnTo>
                  <a:pt x="1969" y="9409"/>
                </a:lnTo>
                <a:lnTo>
                  <a:pt x="2251" y="9378"/>
                </a:lnTo>
                <a:lnTo>
                  <a:pt x="2563" y="9316"/>
                </a:lnTo>
                <a:lnTo>
                  <a:pt x="2907" y="9190"/>
                </a:lnTo>
                <a:lnTo>
                  <a:pt x="3220" y="9034"/>
                </a:lnTo>
                <a:lnTo>
                  <a:pt x="3564" y="8815"/>
                </a:lnTo>
                <a:lnTo>
                  <a:pt x="3876" y="8565"/>
                </a:lnTo>
                <a:lnTo>
                  <a:pt x="4189" y="8284"/>
                </a:lnTo>
                <a:lnTo>
                  <a:pt x="4470" y="7940"/>
                </a:lnTo>
                <a:lnTo>
                  <a:pt x="4783" y="7596"/>
                </a:lnTo>
                <a:lnTo>
                  <a:pt x="5033" y="7253"/>
                </a:lnTo>
                <a:lnTo>
                  <a:pt x="5283" y="6846"/>
                </a:lnTo>
                <a:lnTo>
                  <a:pt x="5502" y="6440"/>
                </a:lnTo>
                <a:lnTo>
                  <a:pt x="5720" y="6002"/>
                </a:lnTo>
                <a:lnTo>
                  <a:pt x="5908" y="5565"/>
                </a:lnTo>
                <a:lnTo>
                  <a:pt x="6064" y="5127"/>
                </a:lnTo>
                <a:lnTo>
                  <a:pt x="6220" y="4658"/>
                </a:lnTo>
                <a:lnTo>
                  <a:pt x="6314" y="4221"/>
                </a:lnTo>
                <a:lnTo>
                  <a:pt x="6408" y="3752"/>
                </a:lnTo>
                <a:lnTo>
                  <a:pt x="6439" y="3283"/>
                </a:lnTo>
                <a:lnTo>
                  <a:pt x="6470" y="2845"/>
                </a:lnTo>
                <a:lnTo>
                  <a:pt x="6439" y="2408"/>
                </a:lnTo>
                <a:lnTo>
                  <a:pt x="6408" y="2001"/>
                </a:lnTo>
                <a:lnTo>
                  <a:pt x="6314" y="1626"/>
                </a:lnTo>
                <a:lnTo>
                  <a:pt x="6220" y="1314"/>
                </a:lnTo>
                <a:lnTo>
                  <a:pt x="6064" y="1001"/>
                </a:lnTo>
                <a:lnTo>
                  <a:pt x="5908" y="751"/>
                </a:lnTo>
                <a:lnTo>
                  <a:pt x="5720" y="532"/>
                </a:lnTo>
                <a:lnTo>
                  <a:pt x="5502" y="345"/>
                </a:lnTo>
                <a:lnTo>
                  <a:pt x="5283" y="188"/>
                </a:lnTo>
                <a:lnTo>
                  <a:pt x="5033" y="95"/>
                </a:lnTo>
                <a:lnTo>
                  <a:pt x="4783" y="32"/>
                </a:lnTo>
                <a:lnTo>
                  <a:pt x="4470"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a:off x="4681048" y="2601870"/>
            <a:ext cx="368526" cy="452832"/>
          </a:xfrm>
          <a:custGeom>
            <a:rect b="b" l="l" r="r" t="t"/>
            <a:pathLst>
              <a:path extrusionOk="0" h="10566" w="7972">
                <a:moveTo>
                  <a:pt x="4439" y="0"/>
                </a:moveTo>
                <a:lnTo>
                  <a:pt x="4158" y="31"/>
                </a:lnTo>
                <a:lnTo>
                  <a:pt x="3845" y="125"/>
                </a:lnTo>
                <a:lnTo>
                  <a:pt x="3533" y="219"/>
                </a:lnTo>
                <a:lnTo>
                  <a:pt x="3220" y="406"/>
                </a:lnTo>
                <a:lnTo>
                  <a:pt x="2907" y="594"/>
                </a:lnTo>
                <a:lnTo>
                  <a:pt x="2564" y="875"/>
                </a:lnTo>
                <a:lnTo>
                  <a:pt x="2251" y="1157"/>
                </a:lnTo>
                <a:lnTo>
                  <a:pt x="1970" y="1469"/>
                </a:lnTo>
                <a:lnTo>
                  <a:pt x="1688" y="1813"/>
                </a:lnTo>
                <a:lnTo>
                  <a:pt x="1407" y="2188"/>
                </a:lnTo>
                <a:lnTo>
                  <a:pt x="1157" y="2563"/>
                </a:lnTo>
                <a:lnTo>
                  <a:pt x="938" y="2970"/>
                </a:lnTo>
                <a:lnTo>
                  <a:pt x="719" y="3407"/>
                </a:lnTo>
                <a:lnTo>
                  <a:pt x="532" y="3845"/>
                </a:lnTo>
                <a:lnTo>
                  <a:pt x="376" y="4282"/>
                </a:lnTo>
                <a:lnTo>
                  <a:pt x="251" y="4751"/>
                </a:lnTo>
                <a:lnTo>
                  <a:pt x="125" y="5220"/>
                </a:lnTo>
                <a:lnTo>
                  <a:pt x="63" y="5658"/>
                </a:lnTo>
                <a:lnTo>
                  <a:pt x="0" y="6127"/>
                </a:lnTo>
                <a:lnTo>
                  <a:pt x="0" y="6564"/>
                </a:lnTo>
                <a:lnTo>
                  <a:pt x="0" y="7064"/>
                </a:lnTo>
                <a:lnTo>
                  <a:pt x="63" y="7502"/>
                </a:lnTo>
                <a:lnTo>
                  <a:pt x="188" y="7908"/>
                </a:lnTo>
                <a:lnTo>
                  <a:pt x="313" y="8283"/>
                </a:lnTo>
                <a:lnTo>
                  <a:pt x="501" y="8596"/>
                </a:lnTo>
                <a:lnTo>
                  <a:pt x="688" y="8846"/>
                </a:lnTo>
                <a:lnTo>
                  <a:pt x="938" y="9065"/>
                </a:lnTo>
                <a:lnTo>
                  <a:pt x="1188" y="9252"/>
                </a:lnTo>
                <a:lnTo>
                  <a:pt x="3501" y="10565"/>
                </a:lnTo>
                <a:lnTo>
                  <a:pt x="7971" y="1782"/>
                </a:lnTo>
                <a:lnTo>
                  <a:pt x="5470" y="313"/>
                </a:lnTo>
                <a:lnTo>
                  <a:pt x="5220" y="156"/>
                </a:lnTo>
                <a:lnTo>
                  <a:pt x="5002" y="63"/>
                </a:lnTo>
                <a:lnTo>
                  <a:pt x="4720" y="31"/>
                </a:lnTo>
                <a:lnTo>
                  <a:pt x="4439" y="0"/>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a:off x="3616155" y="3176508"/>
            <a:ext cx="368526" cy="452832"/>
          </a:xfrm>
          <a:custGeom>
            <a:rect b="b" l="l" r="r" t="t"/>
            <a:pathLst>
              <a:path extrusionOk="0" h="10566" w="7972">
                <a:moveTo>
                  <a:pt x="4439" y="1"/>
                </a:moveTo>
                <a:lnTo>
                  <a:pt x="4158" y="32"/>
                </a:lnTo>
                <a:lnTo>
                  <a:pt x="3877" y="94"/>
                </a:lnTo>
                <a:lnTo>
                  <a:pt x="3564" y="219"/>
                </a:lnTo>
                <a:lnTo>
                  <a:pt x="3220" y="407"/>
                </a:lnTo>
                <a:lnTo>
                  <a:pt x="2908" y="594"/>
                </a:lnTo>
                <a:lnTo>
                  <a:pt x="2564" y="845"/>
                </a:lnTo>
                <a:lnTo>
                  <a:pt x="2283" y="1126"/>
                </a:lnTo>
                <a:lnTo>
                  <a:pt x="1970" y="1470"/>
                </a:lnTo>
                <a:lnTo>
                  <a:pt x="1689" y="1814"/>
                </a:lnTo>
                <a:lnTo>
                  <a:pt x="1407" y="2157"/>
                </a:lnTo>
                <a:lnTo>
                  <a:pt x="1157" y="2564"/>
                </a:lnTo>
                <a:lnTo>
                  <a:pt x="938" y="2970"/>
                </a:lnTo>
                <a:lnTo>
                  <a:pt x="720" y="3408"/>
                </a:lnTo>
                <a:lnTo>
                  <a:pt x="532" y="3845"/>
                </a:lnTo>
                <a:lnTo>
                  <a:pt x="376" y="4283"/>
                </a:lnTo>
                <a:lnTo>
                  <a:pt x="251" y="4752"/>
                </a:lnTo>
                <a:lnTo>
                  <a:pt x="126" y="5221"/>
                </a:lnTo>
                <a:lnTo>
                  <a:pt x="63" y="5658"/>
                </a:lnTo>
                <a:lnTo>
                  <a:pt x="1" y="6127"/>
                </a:lnTo>
                <a:lnTo>
                  <a:pt x="1" y="6565"/>
                </a:lnTo>
                <a:lnTo>
                  <a:pt x="32" y="7065"/>
                </a:lnTo>
                <a:lnTo>
                  <a:pt x="95" y="7502"/>
                </a:lnTo>
                <a:lnTo>
                  <a:pt x="188" y="7909"/>
                </a:lnTo>
                <a:lnTo>
                  <a:pt x="313" y="8284"/>
                </a:lnTo>
                <a:lnTo>
                  <a:pt x="501" y="8596"/>
                </a:lnTo>
                <a:lnTo>
                  <a:pt x="688" y="8846"/>
                </a:lnTo>
                <a:lnTo>
                  <a:pt x="938" y="9065"/>
                </a:lnTo>
                <a:lnTo>
                  <a:pt x="1189" y="9222"/>
                </a:lnTo>
                <a:lnTo>
                  <a:pt x="3502" y="10566"/>
                </a:lnTo>
                <a:lnTo>
                  <a:pt x="7971" y="1782"/>
                </a:lnTo>
                <a:lnTo>
                  <a:pt x="5471" y="282"/>
                </a:lnTo>
                <a:lnTo>
                  <a:pt x="5221" y="157"/>
                </a:lnTo>
                <a:lnTo>
                  <a:pt x="5002" y="63"/>
                </a:lnTo>
                <a:lnTo>
                  <a:pt x="4721" y="32"/>
                </a:lnTo>
                <a:lnTo>
                  <a:pt x="4439"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p:nvPr/>
        </p:nvSpPr>
        <p:spPr>
          <a:xfrm>
            <a:off x="2912515" y="1837000"/>
            <a:ext cx="2181938" cy="1682585"/>
          </a:xfrm>
          <a:custGeom>
            <a:rect b="b" l="l" r="r" t="t"/>
            <a:pathLst>
              <a:path extrusionOk="0" h="39260" w="47200">
                <a:moveTo>
                  <a:pt x="28476" y="0"/>
                </a:moveTo>
                <a:lnTo>
                  <a:pt x="27913" y="31"/>
                </a:lnTo>
                <a:lnTo>
                  <a:pt x="27382" y="94"/>
                </a:lnTo>
                <a:lnTo>
                  <a:pt x="26819" y="219"/>
                </a:lnTo>
                <a:lnTo>
                  <a:pt x="26288" y="344"/>
                </a:lnTo>
                <a:lnTo>
                  <a:pt x="25756" y="531"/>
                </a:lnTo>
                <a:lnTo>
                  <a:pt x="25225" y="719"/>
                </a:lnTo>
                <a:lnTo>
                  <a:pt x="24694" y="969"/>
                </a:lnTo>
                <a:lnTo>
                  <a:pt x="18786" y="3876"/>
                </a:lnTo>
                <a:lnTo>
                  <a:pt x="17942" y="4314"/>
                </a:lnTo>
                <a:lnTo>
                  <a:pt x="17098" y="4814"/>
                </a:lnTo>
                <a:lnTo>
                  <a:pt x="16317" y="5376"/>
                </a:lnTo>
                <a:lnTo>
                  <a:pt x="15535" y="5939"/>
                </a:lnTo>
                <a:lnTo>
                  <a:pt x="14785" y="6533"/>
                </a:lnTo>
                <a:lnTo>
                  <a:pt x="14097" y="7189"/>
                </a:lnTo>
                <a:lnTo>
                  <a:pt x="13410" y="7877"/>
                </a:lnTo>
                <a:lnTo>
                  <a:pt x="12753" y="8596"/>
                </a:lnTo>
                <a:lnTo>
                  <a:pt x="4158" y="18598"/>
                </a:lnTo>
                <a:lnTo>
                  <a:pt x="2313" y="22974"/>
                </a:lnTo>
                <a:lnTo>
                  <a:pt x="2063" y="23193"/>
                </a:lnTo>
                <a:lnTo>
                  <a:pt x="1813" y="23443"/>
                </a:lnTo>
                <a:lnTo>
                  <a:pt x="1470" y="23787"/>
                </a:lnTo>
                <a:lnTo>
                  <a:pt x="1126" y="24225"/>
                </a:lnTo>
                <a:lnTo>
                  <a:pt x="782" y="24756"/>
                </a:lnTo>
                <a:lnTo>
                  <a:pt x="626" y="25069"/>
                </a:lnTo>
                <a:lnTo>
                  <a:pt x="469" y="25381"/>
                </a:lnTo>
                <a:lnTo>
                  <a:pt x="313" y="25694"/>
                </a:lnTo>
                <a:lnTo>
                  <a:pt x="219" y="26038"/>
                </a:lnTo>
                <a:lnTo>
                  <a:pt x="125" y="26413"/>
                </a:lnTo>
                <a:lnTo>
                  <a:pt x="32" y="26756"/>
                </a:lnTo>
                <a:lnTo>
                  <a:pt x="0" y="27100"/>
                </a:lnTo>
                <a:lnTo>
                  <a:pt x="0" y="27475"/>
                </a:lnTo>
                <a:lnTo>
                  <a:pt x="0" y="27819"/>
                </a:lnTo>
                <a:lnTo>
                  <a:pt x="32" y="28132"/>
                </a:lnTo>
                <a:lnTo>
                  <a:pt x="63" y="28476"/>
                </a:lnTo>
                <a:lnTo>
                  <a:pt x="125" y="28788"/>
                </a:lnTo>
                <a:lnTo>
                  <a:pt x="313" y="29382"/>
                </a:lnTo>
                <a:lnTo>
                  <a:pt x="532" y="29882"/>
                </a:lnTo>
                <a:lnTo>
                  <a:pt x="751" y="30351"/>
                </a:lnTo>
                <a:lnTo>
                  <a:pt x="1032" y="30726"/>
                </a:lnTo>
                <a:lnTo>
                  <a:pt x="1157" y="30851"/>
                </a:lnTo>
                <a:lnTo>
                  <a:pt x="1313" y="31008"/>
                </a:lnTo>
                <a:lnTo>
                  <a:pt x="1657" y="31258"/>
                </a:lnTo>
                <a:lnTo>
                  <a:pt x="2001" y="31476"/>
                </a:lnTo>
                <a:lnTo>
                  <a:pt x="2376" y="31633"/>
                </a:lnTo>
                <a:lnTo>
                  <a:pt x="2970" y="31883"/>
                </a:lnTo>
                <a:lnTo>
                  <a:pt x="3220" y="31945"/>
                </a:lnTo>
                <a:lnTo>
                  <a:pt x="11597" y="36790"/>
                </a:lnTo>
                <a:lnTo>
                  <a:pt x="11753" y="37071"/>
                </a:lnTo>
                <a:lnTo>
                  <a:pt x="11972" y="37384"/>
                </a:lnTo>
                <a:lnTo>
                  <a:pt x="12285" y="37759"/>
                </a:lnTo>
                <a:lnTo>
                  <a:pt x="12691" y="38165"/>
                </a:lnTo>
                <a:lnTo>
                  <a:pt x="12910" y="38384"/>
                </a:lnTo>
                <a:lnTo>
                  <a:pt x="13160" y="38572"/>
                </a:lnTo>
                <a:lnTo>
                  <a:pt x="13441" y="38728"/>
                </a:lnTo>
                <a:lnTo>
                  <a:pt x="13754" y="38884"/>
                </a:lnTo>
                <a:lnTo>
                  <a:pt x="14066" y="39041"/>
                </a:lnTo>
                <a:lnTo>
                  <a:pt x="14441" y="39134"/>
                </a:lnTo>
                <a:lnTo>
                  <a:pt x="14754" y="39197"/>
                </a:lnTo>
                <a:lnTo>
                  <a:pt x="15098" y="39228"/>
                </a:lnTo>
                <a:lnTo>
                  <a:pt x="15442" y="39259"/>
                </a:lnTo>
                <a:lnTo>
                  <a:pt x="15817" y="39228"/>
                </a:lnTo>
                <a:lnTo>
                  <a:pt x="16192" y="39197"/>
                </a:lnTo>
                <a:lnTo>
                  <a:pt x="16567" y="39134"/>
                </a:lnTo>
                <a:lnTo>
                  <a:pt x="17380" y="38978"/>
                </a:lnTo>
                <a:lnTo>
                  <a:pt x="18192" y="38759"/>
                </a:lnTo>
                <a:lnTo>
                  <a:pt x="19005" y="38478"/>
                </a:lnTo>
                <a:lnTo>
                  <a:pt x="19786" y="38134"/>
                </a:lnTo>
                <a:lnTo>
                  <a:pt x="20568" y="37790"/>
                </a:lnTo>
                <a:lnTo>
                  <a:pt x="21287" y="37447"/>
                </a:lnTo>
                <a:lnTo>
                  <a:pt x="21974" y="37103"/>
                </a:lnTo>
                <a:lnTo>
                  <a:pt x="23100" y="36478"/>
                </a:lnTo>
                <a:lnTo>
                  <a:pt x="23881" y="36009"/>
                </a:lnTo>
                <a:lnTo>
                  <a:pt x="24162" y="35821"/>
                </a:lnTo>
                <a:lnTo>
                  <a:pt x="47199" y="22474"/>
                </a:lnTo>
                <a:lnTo>
                  <a:pt x="47168" y="22068"/>
                </a:lnTo>
                <a:lnTo>
                  <a:pt x="47137" y="21630"/>
                </a:lnTo>
                <a:lnTo>
                  <a:pt x="47074" y="21099"/>
                </a:lnTo>
                <a:lnTo>
                  <a:pt x="46980" y="20505"/>
                </a:lnTo>
                <a:lnTo>
                  <a:pt x="46824" y="19880"/>
                </a:lnTo>
                <a:lnTo>
                  <a:pt x="46730" y="19567"/>
                </a:lnTo>
                <a:lnTo>
                  <a:pt x="46605" y="19286"/>
                </a:lnTo>
                <a:lnTo>
                  <a:pt x="46480" y="19036"/>
                </a:lnTo>
                <a:lnTo>
                  <a:pt x="46324" y="18786"/>
                </a:lnTo>
                <a:lnTo>
                  <a:pt x="46011" y="18380"/>
                </a:lnTo>
                <a:lnTo>
                  <a:pt x="45699" y="18004"/>
                </a:lnTo>
                <a:lnTo>
                  <a:pt x="45417" y="17723"/>
                </a:lnTo>
                <a:lnTo>
                  <a:pt x="45199" y="17504"/>
                </a:lnTo>
                <a:lnTo>
                  <a:pt x="44823" y="17223"/>
                </a:lnTo>
                <a:lnTo>
                  <a:pt x="44698" y="17129"/>
                </a:lnTo>
                <a:lnTo>
                  <a:pt x="44698" y="13753"/>
                </a:lnTo>
                <a:lnTo>
                  <a:pt x="44698" y="13441"/>
                </a:lnTo>
                <a:lnTo>
                  <a:pt x="44667" y="13160"/>
                </a:lnTo>
                <a:lnTo>
                  <a:pt x="44605" y="12847"/>
                </a:lnTo>
                <a:lnTo>
                  <a:pt x="44542" y="12566"/>
                </a:lnTo>
                <a:lnTo>
                  <a:pt x="44448" y="12284"/>
                </a:lnTo>
                <a:lnTo>
                  <a:pt x="44323" y="12003"/>
                </a:lnTo>
                <a:lnTo>
                  <a:pt x="44198" y="11753"/>
                </a:lnTo>
                <a:lnTo>
                  <a:pt x="44042" y="11503"/>
                </a:lnTo>
                <a:lnTo>
                  <a:pt x="41166" y="7127"/>
                </a:lnTo>
                <a:lnTo>
                  <a:pt x="40823" y="6595"/>
                </a:lnTo>
                <a:lnTo>
                  <a:pt x="40416" y="6095"/>
                </a:lnTo>
                <a:lnTo>
                  <a:pt x="40010" y="5595"/>
                </a:lnTo>
                <a:lnTo>
                  <a:pt x="39541" y="5158"/>
                </a:lnTo>
                <a:lnTo>
                  <a:pt x="39072" y="4751"/>
                </a:lnTo>
                <a:lnTo>
                  <a:pt x="38572" y="4345"/>
                </a:lnTo>
                <a:lnTo>
                  <a:pt x="38072" y="3970"/>
                </a:lnTo>
                <a:lnTo>
                  <a:pt x="37509" y="3626"/>
                </a:lnTo>
                <a:lnTo>
                  <a:pt x="33290" y="1219"/>
                </a:lnTo>
                <a:lnTo>
                  <a:pt x="32789" y="938"/>
                </a:lnTo>
                <a:lnTo>
                  <a:pt x="32289" y="688"/>
                </a:lnTo>
                <a:lnTo>
                  <a:pt x="31758" y="500"/>
                </a:lnTo>
                <a:lnTo>
                  <a:pt x="31227" y="344"/>
                </a:lnTo>
                <a:lnTo>
                  <a:pt x="30695" y="188"/>
                </a:lnTo>
                <a:lnTo>
                  <a:pt x="30133" y="94"/>
                </a:lnTo>
                <a:lnTo>
                  <a:pt x="29601" y="31"/>
                </a:lnTo>
                <a:lnTo>
                  <a:pt x="29039" y="0"/>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p:nvPr/>
        </p:nvSpPr>
        <p:spPr>
          <a:xfrm>
            <a:off x="4790878" y="2571057"/>
            <a:ext cx="303484" cy="389875"/>
          </a:xfrm>
          <a:custGeom>
            <a:rect b="b" l="l" r="r" t="t"/>
            <a:pathLst>
              <a:path extrusionOk="0" h="9097" w="6565">
                <a:moveTo>
                  <a:pt x="4063" y="0"/>
                </a:moveTo>
                <a:lnTo>
                  <a:pt x="3876" y="188"/>
                </a:lnTo>
                <a:lnTo>
                  <a:pt x="3345" y="688"/>
                </a:lnTo>
                <a:lnTo>
                  <a:pt x="3001" y="1032"/>
                </a:lnTo>
                <a:lnTo>
                  <a:pt x="2626" y="1469"/>
                </a:lnTo>
                <a:lnTo>
                  <a:pt x="2219" y="1969"/>
                </a:lnTo>
                <a:lnTo>
                  <a:pt x="1813" y="2563"/>
                </a:lnTo>
                <a:lnTo>
                  <a:pt x="1407" y="3188"/>
                </a:lnTo>
                <a:lnTo>
                  <a:pt x="1032" y="3876"/>
                </a:lnTo>
                <a:lnTo>
                  <a:pt x="688" y="4626"/>
                </a:lnTo>
                <a:lnTo>
                  <a:pt x="531" y="5001"/>
                </a:lnTo>
                <a:lnTo>
                  <a:pt x="406" y="5408"/>
                </a:lnTo>
                <a:lnTo>
                  <a:pt x="281" y="5845"/>
                </a:lnTo>
                <a:lnTo>
                  <a:pt x="188" y="6283"/>
                </a:lnTo>
                <a:lnTo>
                  <a:pt x="94" y="6721"/>
                </a:lnTo>
                <a:lnTo>
                  <a:pt x="63" y="7158"/>
                </a:lnTo>
                <a:lnTo>
                  <a:pt x="31" y="7627"/>
                </a:lnTo>
                <a:lnTo>
                  <a:pt x="0" y="8096"/>
                </a:lnTo>
                <a:lnTo>
                  <a:pt x="31" y="8596"/>
                </a:lnTo>
                <a:lnTo>
                  <a:pt x="94" y="9096"/>
                </a:lnTo>
                <a:lnTo>
                  <a:pt x="6564" y="5345"/>
                </a:lnTo>
                <a:lnTo>
                  <a:pt x="6533" y="4939"/>
                </a:lnTo>
                <a:lnTo>
                  <a:pt x="6502" y="4501"/>
                </a:lnTo>
                <a:lnTo>
                  <a:pt x="6439" y="3970"/>
                </a:lnTo>
                <a:lnTo>
                  <a:pt x="6345" y="3376"/>
                </a:lnTo>
                <a:lnTo>
                  <a:pt x="6189" y="2751"/>
                </a:lnTo>
                <a:lnTo>
                  <a:pt x="6095" y="2438"/>
                </a:lnTo>
                <a:lnTo>
                  <a:pt x="5970" y="2157"/>
                </a:lnTo>
                <a:lnTo>
                  <a:pt x="5845" y="1907"/>
                </a:lnTo>
                <a:lnTo>
                  <a:pt x="5689" y="1657"/>
                </a:lnTo>
                <a:lnTo>
                  <a:pt x="5376" y="1251"/>
                </a:lnTo>
                <a:lnTo>
                  <a:pt x="5064" y="875"/>
                </a:lnTo>
                <a:lnTo>
                  <a:pt x="4782" y="594"/>
                </a:lnTo>
                <a:lnTo>
                  <a:pt x="4564" y="375"/>
                </a:lnTo>
                <a:lnTo>
                  <a:pt x="4188" y="94"/>
                </a:lnTo>
                <a:lnTo>
                  <a:pt x="4063" y="0"/>
                </a:lnTo>
                <a:close/>
              </a:path>
            </a:pathLst>
          </a:custGeom>
          <a:solidFill>
            <a:srgbClr val="66AF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p:nvPr/>
        </p:nvSpPr>
        <p:spPr>
          <a:xfrm>
            <a:off x="4795177" y="2663452"/>
            <a:ext cx="299184" cy="403289"/>
          </a:xfrm>
          <a:custGeom>
            <a:rect b="b" l="l" r="r" t="t"/>
            <a:pathLst>
              <a:path extrusionOk="0" h="9410" w="6472">
                <a:moveTo>
                  <a:pt x="4471" y="1"/>
                </a:moveTo>
                <a:lnTo>
                  <a:pt x="4189" y="32"/>
                </a:lnTo>
                <a:lnTo>
                  <a:pt x="3877" y="95"/>
                </a:lnTo>
                <a:lnTo>
                  <a:pt x="3564" y="220"/>
                </a:lnTo>
                <a:lnTo>
                  <a:pt x="3220" y="376"/>
                </a:lnTo>
                <a:lnTo>
                  <a:pt x="2876" y="595"/>
                </a:lnTo>
                <a:lnTo>
                  <a:pt x="2564" y="845"/>
                </a:lnTo>
                <a:lnTo>
                  <a:pt x="2251" y="1126"/>
                </a:lnTo>
                <a:lnTo>
                  <a:pt x="1970" y="1439"/>
                </a:lnTo>
                <a:lnTo>
                  <a:pt x="1689" y="1783"/>
                </a:lnTo>
                <a:lnTo>
                  <a:pt x="1407" y="2158"/>
                </a:lnTo>
                <a:lnTo>
                  <a:pt x="1157" y="2564"/>
                </a:lnTo>
                <a:lnTo>
                  <a:pt x="939" y="2970"/>
                </a:lnTo>
                <a:lnTo>
                  <a:pt x="720" y="3408"/>
                </a:lnTo>
                <a:lnTo>
                  <a:pt x="532" y="3846"/>
                </a:lnTo>
                <a:lnTo>
                  <a:pt x="376" y="4283"/>
                </a:lnTo>
                <a:lnTo>
                  <a:pt x="251" y="4752"/>
                </a:lnTo>
                <a:lnTo>
                  <a:pt x="126" y="5190"/>
                </a:lnTo>
                <a:lnTo>
                  <a:pt x="63" y="5659"/>
                </a:lnTo>
                <a:lnTo>
                  <a:pt x="1" y="6127"/>
                </a:lnTo>
                <a:lnTo>
                  <a:pt x="1" y="6565"/>
                </a:lnTo>
                <a:lnTo>
                  <a:pt x="1" y="7003"/>
                </a:lnTo>
                <a:lnTo>
                  <a:pt x="63" y="7409"/>
                </a:lnTo>
                <a:lnTo>
                  <a:pt x="126" y="7753"/>
                </a:lnTo>
                <a:lnTo>
                  <a:pt x="251" y="8097"/>
                </a:lnTo>
                <a:lnTo>
                  <a:pt x="376" y="8409"/>
                </a:lnTo>
                <a:lnTo>
                  <a:pt x="532" y="8659"/>
                </a:lnTo>
                <a:lnTo>
                  <a:pt x="720" y="8878"/>
                </a:lnTo>
                <a:lnTo>
                  <a:pt x="939" y="9066"/>
                </a:lnTo>
                <a:lnTo>
                  <a:pt x="1157" y="9222"/>
                </a:lnTo>
                <a:lnTo>
                  <a:pt x="1407" y="9316"/>
                </a:lnTo>
                <a:lnTo>
                  <a:pt x="1689" y="9378"/>
                </a:lnTo>
                <a:lnTo>
                  <a:pt x="1970" y="9409"/>
                </a:lnTo>
                <a:lnTo>
                  <a:pt x="2251" y="9378"/>
                </a:lnTo>
                <a:lnTo>
                  <a:pt x="2564" y="9284"/>
                </a:lnTo>
                <a:lnTo>
                  <a:pt x="2876" y="9191"/>
                </a:lnTo>
                <a:lnTo>
                  <a:pt x="3220" y="9003"/>
                </a:lnTo>
                <a:lnTo>
                  <a:pt x="3564" y="8784"/>
                </a:lnTo>
                <a:lnTo>
                  <a:pt x="3877" y="8534"/>
                </a:lnTo>
                <a:lnTo>
                  <a:pt x="4189" y="8253"/>
                </a:lnTo>
                <a:lnTo>
                  <a:pt x="4471" y="7940"/>
                </a:lnTo>
                <a:lnTo>
                  <a:pt x="4752" y="7597"/>
                </a:lnTo>
                <a:lnTo>
                  <a:pt x="5033" y="7221"/>
                </a:lnTo>
                <a:lnTo>
                  <a:pt x="5283" y="6846"/>
                </a:lnTo>
                <a:lnTo>
                  <a:pt x="5502" y="6440"/>
                </a:lnTo>
                <a:lnTo>
                  <a:pt x="5721" y="6002"/>
                </a:lnTo>
                <a:lnTo>
                  <a:pt x="5908" y="5565"/>
                </a:lnTo>
                <a:lnTo>
                  <a:pt x="6065" y="5096"/>
                </a:lnTo>
                <a:lnTo>
                  <a:pt x="6190" y="4658"/>
                </a:lnTo>
                <a:lnTo>
                  <a:pt x="6315" y="4189"/>
                </a:lnTo>
                <a:lnTo>
                  <a:pt x="6377" y="3721"/>
                </a:lnTo>
                <a:lnTo>
                  <a:pt x="6440" y="3283"/>
                </a:lnTo>
                <a:lnTo>
                  <a:pt x="6471" y="2814"/>
                </a:lnTo>
                <a:lnTo>
                  <a:pt x="6440" y="2408"/>
                </a:lnTo>
                <a:lnTo>
                  <a:pt x="6377" y="2001"/>
                </a:lnTo>
                <a:lnTo>
                  <a:pt x="6315" y="1626"/>
                </a:lnTo>
                <a:lnTo>
                  <a:pt x="6190" y="1283"/>
                </a:lnTo>
                <a:lnTo>
                  <a:pt x="6065" y="1001"/>
                </a:lnTo>
                <a:lnTo>
                  <a:pt x="5908" y="720"/>
                </a:lnTo>
                <a:lnTo>
                  <a:pt x="5721" y="501"/>
                </a:lnTo>
                <a:lnTo>
                  <a:pt x="5502" y="314"/>
                </a:lnTo>
                <a:lnTo>
                  <a:pt x="5283" y="189"/>
                </a:lnTo>
                <a:lnTo>
                  <a:pt x="5033" y="63"/>
                </a:lnTo>
                <a:lnTo>
                  <a:pt x="4752"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p:nvPr/>
        </p:nvSpPr>
        <p:spPr>
          <a:xfrm>
            <a:off x="4850093" y="2738491"/>
            <a:ext cx="187915" cy="251874"/>
          </a:xfrm>
          <a:custGeom>
            <a:rect b="b" l="l" r="r" t="t"/>
            <a:pathLst>
              <a:path extrusionOk="0" h="5877" w="4065">
                <a:moveTo>
                  <a:pt x="2626" y="0"/>
                </a:moveTo>
                <a:lnTo>
                  <a:pt x="2439" y="63"/>
                </a:lnTo>
                <a:lnTo>
                  <a:pt x="2251" y="125"/>
                </a:lnTo>
                <a:lnTo>
                  <a:pt x="2032" y="250"/>
                </a:lnTo>
                <a:lnTo>
                  <a:pt x="1813" y="375"/>
                </a:lnTo>
                <a:lnTo>
                  <a:pt x="1626" y="532"/>
                </a:lnTo>
                <a:lnTo>
                  <a:pt x="1438" y="719"/>
                </a:lnTo>
                <a:lnTo>
                  <a:pt x="1251" y="907"/>
                </a:lnTo>
                <a:lnTo>
                  <a:pt x="907" y="1344"/>
                </a:lnTo>
                <a:lnTo>
                  <a:pt x="594" y="1876"/>
                </a:lnTo>
                <a:lnTo>
                  <a:pt x="344" y="2407"/>
                </a:lnTo>
                <a:lnTo>
                  <a:pt x="157" y="2970"/>
                </a:lnTo>
                <a:lnTo>
                  <a:pt x="32" y="3532"/>
                </a:lnTo>
                <a:lnTo>
                  <a:pt x="1" y="3845"/>
                </a:lnTo>
                <a:lnTo>
                  <a:pt x="1" y="4126"/>
                </a:lnTo>
                <a:lnTo>
                  <a:pt x="1" y="4376"/>
                </a:lnTo>
                <a:lnTo>
                  <a:pt x="32" y="4626"/>
                </a:lnTo>
                <a:lnTo>
                  <a:pt x="94" y="4877"/>
                </a:lnTo>
                <a:lnTo>
                  <a:pt x="157" y="5064"/>
                </a:lnTo>
                <a:lnTo>
                  <a:pt x="251" y="5252"/>
                </a:lnTo>
                <a:lnTo>
                  <a:pt x="344" y="5439"/>
                </a:lnTo>
                <a:lnTo>
                  <a:pt x="469" y="5564"/>
                </a:lnTo>
                <a:lnTo>
                  <a:pt x="594" y="5689"/>
                </a:lnTo>
                <a:lnTo>
                  <a:pt x="751" y="5783"/>
                </a:lnTo>
                <a:lnTo>
                  <a:pt x="907" y="5846"/>
                </a:lnTo>
                <a:lnTo>
                  <a:pt x="1063" y="5877"/>
                </a:lnTo>
                <a:lnTo>
                  <a:pt x="1438" y="5877"/>
                </a:lnTo>
                <a:lnTo>
                  <a:pt x="1626" y="5814"/>
                </a:lnTo>
                <a:lnTo>
                  <a:pt x="1813" y="5752"/>
                </a:lnTo>
                <a:lnTo>
                  <a:pt x="2032" y="5658"/>
                </a:lnTo>
                <a:lnTo>
                  <a:pt x="2251" y="5502"/>
                </a:lnTo>
                <a:lnTo>
                  <a:pt x="2439" y="5345"/>
                </a:lnTo>
                <a:lnTo>
                  <a:pt x="2626" y="5189"/>
                </a:lnTo>
                <a:lnTo>
                  <a:pt x="2814" y="4970"/>
                </a:lnTo>
                <a:lnTo>
                  <a:pt x="3158" y="4533"/>
                </a:lnTo>
                <a:lnTo>
                  <a:pt x="3470" y="4033"/>
                </a:lnTo>
                <a:lnTo>
                  <a:pt x="3720" y="3470"/>
                </a:lnTo>
                <a:lnTo>
                  <a:pt x="3908" y="2907"/>
                </a:lnTo>
                <a:lnTo>
                  <a:pt x="4033" y="2345"/>
                </a:lnTo>
                <a:lnTo>
                  <a:pt x="4064" y="2063"/>
                </a:lnTo>
                <a:lnTo>
                  <a:pt x="4064" y="1782"/>
                </a:lnTo>
                <a:lnTo>
                  <a:pt x="4064" y="1501"/>
                </a:lnTo>
                <a:lnTo>
                  <a:pt x="4033" y="1251"/>
                </a:lnTo>
                <a:lnTo>
                  <a:pt x="3970" y="1032"/>
                </a:lnTo>
                <a:lnTo>
                  <a:pt x="3908" y="813"/>
                </a:lnTo>
                <a:lnTo>
                  <a:pt x="3814" y="626"/>
                </a:lnTo>
                <a:lnTo>
                  <a:pt x="3720" y="469"/>
                </a:lnTo>
                <a:lnTo>
                  <a:pt x="3595" y="313"/>
                </a:lnTo>
                <a:lnTo>
                  <a:pt x="3470" y="219"/>
                </a:lnTo>
                <a:lnTo>
                  <a:pt x="3314" y="125"/>
                </a:lnTo>
                <a:lnTo>
                  <a:pt x="3158" y="63"/>
                </a:lnTo>
                <a:lnTo>
                  <a:pt x="30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5"/>
          <p:cNvSpPr/>
          <p:nvPr/>
        </p:nvSpPr>
        <p:spPr>
          <a:xfrm>
            <a:off x="4863083" y="2755889"/>
            <a:ext cx="161889" cy="218402"/>
          </a:xfrm>
          <a:custGeom>
            <a:rect b="b" l="l" r="r" t="t"/>
            <a:pathLst>
              <a:path extrusionOk="0" h="5096" w="3502">
                <a:moveTo>
                  <a:pt x="2283" y="1"/>
                </a:moveTo>
                <a:lnTo>
                  <a:pt x="2095" y="32"/>
                </a:lnTo>
                <a:lnTo>
                  <a:pt x="1939" y="95"/>
                </a:lnTo>
                <a:lnTo>
                  <a:pt x="1751" y="188"/>
                </a:lnTo>
                <a:lnTo>
                  <a:pt x="1564" y="313"/>
                </a:lnTo>
                <a:lnTo>
                  <a:pt x="1407" y="438"/>
                </a:lnTo>
                <a:lnTo>
                  <a:pt x="1064" y="782"/>
                </a:lnTo>
                <a:lnTo>
                  <a:pt x="782" y="1157"/>
                </a:lnTo>
                <a:lnTo>
                  <a:pt x="501" y="1595"/>
                </a:lnTo>
                <a:lnTo>
                  <a:pt x="282" y="2064"/>
                </a:lnTo>
                <a:lnTo>
                  <a:pt x="126" y="2564"/>
                </a:lnTo>
                <a:lnTo>
                  <a:pt x="32" y="3064"/>
                </a:lnTo>
                <a:lnTo>
                  <a:pt x="1" y="3564"/>
                </a:lnTo>
                <a:lnTo>
                  <a:pt x="1" y="3783"/>
                </a:lnTo>
                <a:lnTo>
                  <a:pt x="32" y="4002"/>
                </a:lnTo>
                <a:lnTo>
                  <a:pt x="63" y="4189"/>
                </a:lnTo>
                <a:lnTo>
                  <a:pt x="126" y="4377"/>
                </a:lnTo>
                <a:lnTo>
                  <a:pt x="220" y="4533"/>
                </a:lnTo>
                <a:lnTo>
                  <a:pt x="282" y="4689"/>
                </a:lnTo>
                <a:lnTo>
                  <a:pt x="407" y="4814"/>
                </a:lnTo>
                <a:lnTo>
                  <a:pt x="501" y="4908"/>
                </a:lnTo>
                <a:lnTo>
                  <a:pt x="626" y="5002"/>
                </a:lnTo>
                <a:lnTo>
                  <a:pt x="782" y="5033"/>
                </a:lnTo>
                <a:lnTo>
                  <a:pt x="907" y="5064"/>
                </a:lnTo>
                <a:lnTo>
                  <a:pt x="1064" y="5096"/>
                </a:lnTo>
                <a:lnTo>
                  <a:pt x="1220" y="5064"/>
                </a:lnTo>
                <a:lnTo>
                  <a:pt x="1407" y="5033"/>
                </a:lnTo>
                <a:lnTo>
                  <a:pt x="1564" y="4971"/>
                </a:lnTo>
                <a:lnTo>
                  <a:pt x="1751" y="4877"/>
                </a:lnTo>
                <a:lnTo>
                  <a:pt x="1939" y="4752"/>
                </a:lnTo>
                <a:lnTo>
                  <a:pt x="2095" y="4627"/>
                </a:lnTo>
                <a:lnTo>
                  <a:pt x="2439" y="4314"/>
                </a:lnTo>
                <a:lnTo>
                  <a:pt x="2720" y="3908"/>
                </a:lnTo>
                <a:lnTo>
                  <a:pt x="3002" y="3470"/>
                </a:lnTo>
                <a:lnTo>
                  <a:pt x="3220" y="3001"/>
                </a:lnTo>
                <a:lnTo>
                  <a:pt x="3377" y="2501"/>
                </a:lnTo>
                <a:lnTo>
                  <a:pt x="3470" y="2032"/>
                </a:lnTo>
                <a:lnTo>
                  <a:pt x="3502" y="1532"/>
                </a:lnTo>
                <a:lnTo>
                  <a:pt x="3502" y="1282"/>
                </a:lnTo>
                <a:lnTo>
                  <a:pt x="3470" y="1063"/>
                </a:lnTo>
                <a:lnTo>
                  <a:pt x="3439" y="876"/>
                </a:lnTo>
                <a:lnTo>
                  <a:pt x="3377" y="688"/>
                </a:lnTo>
                <a:lnTo>
                  <a:pt x="3283" y="532"/>
                </a:lnTo>
                <a:lnTo>
                  <a:pt x="3220" y="376"/>
                </a:lnTo>
                <a:lnTo>
                  <a:pt x="3095" y="282"/>
                </a:lnTo>
                <a:lnTo>
                  <a:pt x="3002" y="157"/>
                </a:lnTo>
                <a:lnTo>
                  <a:pt x="2877" y="95"/>
                </a:lnTo>
                <a:lnTo>
                  <a:pt x="2720" y="32"/>
                </a:lnTo>
                <a:lnTo>
                  <a:pt x="2595"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4855872" y="2747875"/>
            <a:ext cx="176312" cy="233102"/>
          </a:xfrm>
          <a:custGeom>
            <a:rect b="b" l="l" r="r" t="t"/>
            <a:pathLst>
              <a:path extrusionOk="0" h="5439" w="3814">
                <a:moveTo>
                  <a:pt x="3064" y="0"/>
                </a:moveTo>
                <a:lnTo>
                  <a:pt x="2439" y="1250"/>
                </a:lnTo>
                <a:lnTo>
                  <a:pt x="2345" y="1344"/>
                </a:lnTo>
                <a:lnTo>
                  <a:pt x="2251" y="1407"/>
                </a:lnTo>
                <a:lnTo>
                  <a:pt x="2220" y="1376"/>
                </a:lnTo>
                <a:lnTo>
                  <a:pt x="2189" y="1376"/>
                </a:lnTo>
                <a:lnTo>
                  <a:pt x="2157" y="1250"/>
                </a:lnTo>
                <a:lnTo>
                  <a:pt x="2157" y="31"/>
                </a:lnTo>
                <a:lnTo>
                  <a:pt x="1657" y="313"/>
                </a:lnTo>
                <a:lnTo>
                  <a:pt x="1657" y="1563"/>
                </a:lnTo>
                <a:lnTo>
                  <a:pt x="1626" y="1688"/>
                </a:lnTo>
                <a:lnTo>
                  <a:pt x="1563" y="1813"/>
                </a:lnTo>
                <a:lnTo>
                  <a:pt x="1470" y="1876"/>
                </a:lnTo>
                <a:lnTo>
                  <a:pt x="1438" y="1876"/>
                </a:lnTo>
                <a:lnTo>
                  <a:pt x="1376" y="1844"/>
                </a:lnTo>
                <a:lnTo>
                  <a:pt x="751" y="1376"/>
                </a:lnTo>
                <a:lnTo>
                  <a:pt x="376" y="2032"/>
                </a:lnTo>
                <a:lnTo>
                  <a:pt x="1032" y="2532"/>
                </a:lnTo>
                <a:lnTo>
                  <a:pt x="1063" y="2563"/>
                </a:lnTo>
                <a:lnTo>
                  <a:pt x="1063" y="2626"/>
                </a:lnTo>
                <a:lnTo>
                  <a:pt x="1063" y="2751"/>
                </a:lnTo>
                <a:lnTo>
                  <a:pt x="1001" y="2876"/>
                </a:lnTo>
                <a:lnTo>
                  <a:pt x="907" y="2970"/>
                </a:lnTo>
                <a:lnTo>
                  <a:pt x="1" y="3501"/>
                </a:lnTo>
                <a:lnTo>
                  <a:pt x="1" y="4157"/>
                </a:lnTo>
                <a:lnTo>
                  <a:pt x="907" y="3626"/>
                </a:lnTo>
                <a:lnTo>
                  <a:pt x="1001" y="3626"/>
                </a:lnTo>
                <a:lnTo>
                  <a:pt x="1063" y="3689"/>
                </a:lnTo>
                <a:lnTo>
                  <a:pt x="1063" y="3782"/>
                </a:lnTo>
                <a:lnTo>
                  <a:pt x="1032" y="3939"/>
                </a:lnTo>
                <a:lnTo>
                  <a:pt x="376" y="5158"/>
                </a:lnTo>
                <a:lnTo>
                  <a:pt x="751" y="5439"/>
                </a:lnTo>
                <a:lnTo>
                  <a:pt x="1376" y="4189"/>
                </a:lnTo>
                <a:lnTo>
                  <a:pt x="1470" y="4095"/>
                </a:lnTo>
                <a:lnTo>
                  <a:pt x="1563" y="4064"/>
                </a:lnTo>
                <a:lnTo>
                  <a:pt x="1595" y="4064"/>
                </a:lnTo>
                <a:lnTo>
                  <a:pt x="1626" y="4095"/>
                </a:lnTo>
                <a:lnTo>
                  <a:pt x="1657" y="4189"/>
                </a:lnTo>
                <a:lnTo>
                  <a:pt x="1657" y="5408"/>
                </a:lnTo>
                <a:lnTo>
                  <a:pt x="2157" y="5126"/>
                </a:lnTo>
                <a:lnTo>
                  <a:pt x="2157" y="3907"/>
                </a:lnTo>
                <a:lnTo>
                  <a:pt x="2189" y="3751"/>
                </a:lnTo>
                <a:lnTo>
                  <a:pt x="2251" y="3657"/>
                </a:lnTo>
                <a:lnTo>
                  <a:pt x="2345" y="3595"/>
                </a:lnTo>
                <a:lnTo>
                  <a:pt x="2439" y="3595"/>
                </a:lnTo>
                <a:lnTo>
                  <a:pt x="3064" y="4095"/>
                </a:lnTo>
                <a:lnTo>
                  <a:pt x="3439" y="3407"/>
                </a:lnTo>
                <a:lnTo>
                  <a:pt x="2782" y="2907"/>
                </a:lnTo>
                <a:lnTo>
                  <a:pt x="2751" y="2876"/>
                </a:lnTo>
                <a:lnTo>
                  <a:pt x="2751" y="2813"/>
                </a:lnTo>
                <a:lnTo>
                  <a:pt x="2751" y="2720"/>
                </a:lnTo>
                <a:lnTo>
                  <a:pt x="2814" y="2595"/>
                </a:lnTo>
                <a:lnTo>
                  <a:pt x="2908" y="2501"/>
                </a:lnTo>
                <a:lnTo>
                  <a:pt x="3814" y="1969"/>
                </a:lnTo>
                <a:lnTo>
                  <a:pt x="3814" y="1282"/>
                </a:lnTo>
                <a:lnTo>
                  <a:pt x="2908" y="1813"/>
                </a:lnTo>
                <a:lnTo>
                  <a:pt x="2845" y="1844"/>
                </a:lnTo>
                <a:lnTo>
                  <a:pt x="2814" y="1844"/>
                </a:lnTo>
                <a:lnTo>
                  <a:pt x="2751" y="1782"/>
                </a:lnTo>
                <a:lnTo>
                  <a:pt x="2751" y="1657"/>
                </a:lnTo>
                <a:lnTo>
                  <a:pt x="2782" y="1532"/>
                </a:lnTo>
                <a:lnTo>
                  <a:pt x="3439" y="282"/>
                </a:lnTo>
                <a:lnTo>
                  <a:pt x="30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4922343" y="2836285"/>
            <a:ext cx="43408" cy="57643"/>
          </a:xfrm>
          <a:custGeom>
            <a:rect b="b" l="l" r="r" t="t"/>
            <a:pathLst>
              <a:path extrusionOk="0" h="1345" w="939">
                <a:moveTo>
                  <a:pt x="563" y="0"/>
                </a:moveTo>
                <a:lnTo>
                  <a:pt x="469" y="31"/>
                </a:lnTo>
                <a:lnTo>
                  <a:pt x="376" y="125"/>
                </a:lnTo>
                <a:lnTo>
                  <a:pt x="282" y="188"/>
                </a:lnTo>
                <a:lnTo>
                  <a:pt x="157" y="407"/>
                </a:lnTo>
                <a:lnTo>
                  <a:pt x="32" y="657"/>
                </a:lnTo>
                <a:lnTo>
                  <a:pt x="0" y="938"/>
                </a:lnTo>
                <a:lnTo>
                  <a:pt x="32" y="1063"/>
                </a:lnTo>
                <a:lnTo>
                  <a:pt x="32" y="1157"/>
                </a:lnTo>
                <a:lnTo>
                  <a:pt x="94" y="1219"/>
                </a:lnTo>
                <a:lnTo>
                  <a:pt x="157" y="1282"/>
                </a:lnTo>
                <a:lnTo>
                  <a:pt x="219" y="1313"/>
                </a:lnTo>
                <a:lnTo>
                  <a:pt x="282" y="1344"/>
                </a:lnTo>
                <a:lnTo>
                  <a:pt x="376" y="1313"/>
                </a:lnTo>
                <a:lnTo>
                  <a:pt x="469" y="1282"/>
                </a:lnTo>
                <a:lnTo>
                  <a:pt x="563" y="1219"/>
                </a:lnTo>
                <a:lnTo>
                  <a:pt x="657" y="1125"/>
                </a:lnTo>
                <a:lnTo>
                  <a:pt x="782" y="907"/>
                </a:lnTo>
                <a:lnTo>
                  <a:pt x="907" y="657"/>
                </a:lnTo>
                <a:lnTo>
                  <a:pt x="938" y="407"/>
                </a:lnTo>
                <a:lnTo>
                  <a:pt x="938" y="281"/>
                </a:lnTo>
                <a:lnTo>
                  <a:pt x="907" y="188"/>
                </a:lnTo>
                <a:lnTo>
                  <a:pt x="844" y="94"/>
                </a:lnTo>
                <a:lnTo>
                  <a:pt x="782" y="31"/>
                </a:lnTo>
                <a:lnTo>
                  <a:pt x="719"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3210159" y="2193293"/>
            <a:ext cx="839538" cy="707363"/>
          </a:xfrm>
          <a:custGeom>
            <a:rect b="b" l="l" r="r" t="t"/>
            <a:pathLst>
              <a:path extrusionOk="0" h="16505" w="18161">
                <a:moveTo>
                  <a:pt x="7909" y="1"/>
                </a:moveTo>
                <a:lnTo>
                  <a:pt x="7627" y="63"/>
                </a:lnTo>
                <a:lnTo>
                  <a:pt x="7377" y="157"/>
                </a:lnTo>
                <a:lnTo>
                  <a:pt x="7127" y="313"/>
                </a:lnTo>
                <a:lnTo>
                  <a:pt x="6908" y="501"/>
                </a:lnTo>
                <a:lnTo>
                  <a:pt x="0" y="8315"/>
                </a:lnTo>
                <a:lnTo>
                  <a:pt x="0" y="8471"/>
                </a:lnTo>
                <a:lnTo>
                  <a:pt x="125" y="8878"/>
                </a:lnTo>
                <a:lnTo>
                  <a:pt x="188" y="9190"/>
                </a:lnTo>
                <a:lnTo>
                  <a:pt x="313" y="9534"/>
                </a:lnTo>
                <a:lnTo>
                  <a:pt x="501" y="9909"/>
                </a:lnTo>
                <a:lnTo>
                  <a:pt x="688" y="10347"/>
                </a:lnTo>
                <a:lnTo>
                  <a:pt x="938" y="10784"/>
                </a:lnTo>
                <a:lnTo>
                  <a:pt x="1251" y="11253"/>
                </a:lnTo>
                <a:lnTo>
                  <a:pt x="1626" y="11722"/>
                </a:lnTo>
                <a:lnTo>
                  <a:pt x="2032" y="12222"/>
                </a:lnTo>
                <a:lnTo>
                  <a:pt x="2532" y="12722"/>
                </a:lnTo>
                <a:lnTo>
                  <a:pt x="3095" y="13191"/>
                </a:lnTo>
                <a:lnTo>
                  <a:pt x="3751" y="13660"/>
                </a:lnTo>
                <a:lnTo>
                  <a:pt x="4470" y="14098"/>
                </a:lnTo>
                <a:lnTo>
                  <a:pt x="5314" y="14567"/>
                </a:lnTo>
                <a:lnTo>
                  <a:pt x="6127" y="14942"/>
                </a:lnTo>
                <a:lnTo>
                  <a:pt x="6940" y="15285"/>
                </a:lnTo>
                <a:lnTo>
                  <a:pt x="7721" y="15567"/>
                </a:lnTo>
                <a:lnTo>
                  <a:pt x="8502" y="15786"/>
                </a:lnTo>
                <a:lnTo>
                  <a:pt x="9221" y="15973"/>
                </a:lnTo>
                <a:lnTo>
                  <a:pt x="9909" y="16129"/>
                </a:lnTo>
                <a:lnTo>
                  <a:pt x="10565" y="16254"/>
                </a:lnTo>
                <a:lnTo>
                  <a:pt x="11128" y="16348"/>
                </a:lnTo>
                <a:lnTo>
                  <a:pt x="11659" y="16411"/>
                </a:lnTo>
                <a:lnTo>
                  <a:pt x="12535" y="16473"/>
                </a:lnTo>
                <a:lnTo>
                  <a:pt x="13066" y="16505"/>
                </a:lnTo>
                <a:lnTo>
                  <a:pt x="13285" y="16505"/>
                </a:lnTo>
                <a:lnTo>
                  <a:pt x="17973" y="8003"/>
                </a:lnTo>
                <a:lnTo>
                  <a:pt x="18098" y="7690"/>
                </a:lnTo>
                <a:lnTo>
                  <a:pt x="18161" y="7377"/>
                </a:lnTo>
                <a:lnTo>
                  <a:pt x="18161" y="7034"/>
                </a:lnTo>
                <a:lnTo>
                  <a:pt x="18098" y="6721"/>
                </a:lnTo>
                <a:lnTo>
                  <a:pt x="18005" y="6440"/>
                </a:lnTo>
                <a:lnTo>
                  <a:pt x="17817" y="6158"/>
                </a:lnTo>
                <a:lnTo>
                  <a:pt x="17598" y="5908"/>
                </a:lnTo>
                <a:lnTo>
                  <a:pt x="17317" y="5721"/>
                </a:lnTo>
                <a:lnTo>
                  <a:pt x="15535" y="4689"/>
                </a:lnTo>
                <a:lnTo>
                  <a:pt x="14504" y="4064"/>
                </a:lnTo>
                <a:lnTo>
                  <a:pt x="13410" y="3376"/>
                </a:lnTo>
                <a:lnTo>
                  <a:pt x="12285" y="2657"/>
                </a:lnTo>
                <a:lnTo>
                  <a:pt x="11159" y="1907"/>
                </a:lnTo>
                <a:lnTo>
                  <a:pt x="10034" y="1126"/>
                </a:lnTo>
                <a:lnTo>
                  <a:pt x="9003" y="313"/>
                </a:lnTo>
                <a:lnTo>
                  <a:pt x="8753" y="157"/>
                </a:lnTo>
                <a:lnTo>
                  <a:pt x="8471" y="63"/>
                </a:lnTo>
                <a:lnTo>
                  <a:pt x="8190"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3753445" y="1936123"/>
            <a:ext cx="684953" cy="377789"/>
          </a:xfrm>
          <a:custGeom>
            <a:rect b="b" l="l" r="r" t="t"/>
            <a:pathLst>
              <a:path extrusionOk="0" h="8815" w="14817">
                <a:moveTo>
                  <a:pt x="6033" y="0"/>
                </a:moveTo>
                <a:lnTo>
                  <a:pt x="5752" y="31"/>
                </a:lnTo>
                <a:lnTo>
                  <a:pt x="5502" y="63"/>
                </a:lnTo>
                <a:lnTo>
                  <a:pt x="5220" y="125"/>
                </a:lnTo>
                <a:lnTo>
                  <a:pt x="4970" y="250"/>
                </a:lnTo>
                <a:lnTo>
                  <a:pt x="500" y="2532"/>
                </a:lnTo>
                <a:lnTo>
                  <a:pt x="375" y="2626"/>
                </a:lnTo>
                <a:lnTo>
                  <a:pt x="282" y="2688"/>
                </a:lnTo>
                <a:lnTo>
                  <a:pt x="125" y="2876"/>
                </a:lnTo>
                <a:lnTo>
                  <a:pt x="31" y="3126"/>
                </a:lnTo>
                <a:lnTo>
                  <a:pt x="0" y="3345"/>
                </a:lnTo>
                <a:lnTo>
                  <a:pt x="0" y="3595"/>
                </a:lnTo>
                <a:lnTo>
                  <a:pt x="94" y="3814"/>
                </a:lnTo>
                <a:lnTo>
                  <a:pt x="250" y="4032"/>
                </a:lnTo>
                <a:lnTo>
                  <a:pt x="344" y="4126"/>
                </a:lnTo>
                <a:lnTo>
                  <a:pt x="469" y="4189"/>
                </a:lnTo>
                <a:lnTo>
                  <a:pt x="7940" y="8502"/>
                </a:lnTo>
                <a:lnTo>
                  <a:pt x="8221" y="8627"/>
                </a:lnTo>
                <a:lnTo>
                  <a:pt x="8502" y="8721"/>
                </a:lnTo>
                <a:lnTo>
                  <a:pt x="8784" y="8784"/>
                </a:lnTo>
                <a:lnTo>
                  <a:pt x="9065" y="8815"/>
                </a:lnTo>
                <a:lnTo>
                  <a:pt x="9346" y="8784"/>
                </a:lnTo>
                <a:lnTo>
                  <a:pt x="9627" y="8721"/>
                </a:lnTo>
                <a:lnTo>
                  <a:pt x="9909" y="8627"/>
                </a:lnTo>
                <a:lnTo>
                  <a:pt x="10159" y="8502"/>
                </a:lnTo>
                <a:lnTo>
                  <a:pt x="14347" y="6095"/>
                </a:lnTo>
                <a:lnTo>
                  <a:pt x="14566" y="5939"/>
                </a:lnTo>
                <a:lnTo>
                  <a:pt x="14691" y="5752"/>
                </a:lnTo>
                <a:lnTo>
                  <a:pt x="14785" y="5501"/>
                </a:lnTo>
                <a:lnTo>
                  <a:pt x="14816" y="5283"/>
                </a:lnTo>
                <a:lnTo>
                  <a:pt x="14785" y="5033"/>
                </a:lnTo>
                <a:lnTo>
                  <a:pt x="14691" y="4814"/>
                </a:lnTo>
                <a:lnTo>
                  <a:pt x="14566" y="4626"/>
                </a:lnTo>
                <a:lnTo>
                  <a:pt x="14347" y="4470"/>
                </a:lnTo>
                <a:lnTo>
                  <a:pt x="7064" y="313"/>
                </a:lnTo>
                <a:lnTo>
                  <a:pt x="6814" y="188"/>
                </a:lnTo>
                <a:lnTo>
                  <a:pt x="6564" y="94"/>
                </a:lnTo>
                <a:lnTo>
                  <a:pt x="6314" y="31"/>
                </a:lnTo>
                <a:lnTo>
                  <a:pt x="6033" y="0"/>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a:off x="3010743" y="2474591"/>
            <a:ext cx="1670431" cy="939136"/>
          </a:xfrm>
          <a:custGeom>
            <a:rect b="b" l="l" r="r" t="t"/>
            <a:pathLst>
              <a:path extrusionOk="0" h="21913" w="36135">
                <a:moveTo>
                  <a:pt x="36134" y="1"/>
                </a:moveTo>
                <a:lnTo>
                  <a:pt x="26632" y="5908"/>
                </a:lnTo>
                <a:lnTo>
                  <a:pt x="22162" y="8690"/>
                </a:lnTo>
                <a:lnTo>
                  <a:pt x="20287" y="9847"/>
                </a:lnTo>
                <a:lnTo>
                  <a:pt x="19506" y="10816"/>
                </a:lnTo>
                <a:lnTo>
                  <a:pt x="19412" y="10878"/>
                </a:lnTo>
                <a:lnTo>
                  <a:pt x="19130" y="11066"/>
                </a:lnTo>
                <a:lnTo>
                  <a:pt x="18630" y="11347"/>
                </a:lnTo>
                <a:lnTo>
                  <a:pt x="18349" y="11472"/>
                </a:lnTo>
                <a:lnTo>
                  <a:pt x="17974" y="11628"/>
                </a:lnTo>
                <a:lnTo>
                  <a:pt x="17599" y="11753"/>
                </a:lnTo>
                <a:lnTo>
                  <a:pt x="17161" y="11878"/>
                </a:lnTo>
                <a:lnTo>
                  <a:pt x="16692" y="11972"/>
                </a:lnTo>
                <a:lnTo>
                  <a:pt x="16161" y="12066"/>
                </a:lnTo>
                <a:lnTo>
                  <a:pt x="15598" y="12097"/>
                </a:lnTo>
                <a:lnTo>
                  <a:pt x="15004" y="12129"/>
                </a:lnTo>
                <a:lnTo>
                  <a:pt x="14379" y="12097"/>
                </a:lnTo>
                <a:lnTo>
                  <a:pt x="13692" y="12004"/>
                </a:lnTo>
                <a:lnTo>
                  <a:pt x="13067" y="11910"/>
                </a:lnTo>
                <a:lnTo>
                  <a:pt x="12379" y="11785"/>
                </a:lnTo>
                <a:lnTo>
                  <a:pt x="11660" y="11628"/>
                </a:lnTo>
                <a:lnTo>
                  <a:pt x="10910" y="11410"/>
                </a:lnTo>
                <a:lnTo>
                  <a:pt x="10128" y="11191"/>
                </a:lnTo>
                <a:lnTo>
                  <a:pt x="9316" y="10878"/>
                </a:lnTo>
                <a:lnTo>
                  <a:pt x="8534" y="10503"/>
                </a:lnTo>
                <a:lnTo>
                  <a:pt x="7721" y="10097"/>
                </a:lnTo>
                <a:lnTo>
                  <a:pt x="6940" y="9565"/>
                </a:lnTo>
                <a:lnTo>
                  <a:pt x="6565" y="9284"/>
                </a:lnTo>
                <a:lnTo>
                  <a:pt x="6190" y="9003"/>
                </a:lnTo>
                <a:lnTo>
                  <a:pt x="5784" y="8659"/>
                </a:lnTo>
                <a:lnTo>
                  <a:pt x="5440" y="8315"/>
                </a:lnTo>
                <a:lnTo>
                  <a:pt x="5065" y="7940"/>
                </a:lnTo>
                <a:lnTo>
                  <a:pt x="4721" y="7565"/>
                </a:lnTo>
                <a:lnTo>
                  <a:pt x="4377" y="7127"/>
                </a:lnTo>
                <a:lnTo>
                  <a:pt x="4033" y="6690"/>
                </a:lnTo>
                <a:lnTo>
                  <a:pt x="3721" y="6221"/>
                </a:lnTo>
                <a:lnTo>
                  <a:pt x="3408" y="5690"/>
                </a:lnTo>
                <a:lnTo>
                  <a:pt x="3095" y="5158"/>
                </a:lnTo>
                <a:lnTo>
                  <a:pt x="2814" y="4596"/>
                </a:lnTo>
                <a:lnTo>
                  <a:pt x="2564" y="4002"/>
                </a:lnTo>
                <a:lnTo>
                  <a:pt x="2314" y="3376"/>
                </a:lnTo>
                <a:lnTo>
                  <a:pt x="2033" y="3720"/>
                </a:lnTo>
                <a:lnTo>
                  <a:pt x="188" y="8096"/>
                </a:lnTo>
                <a:lnTo>
                  <a:pt x="157" y="8284"/>
                </a:lnTo>
                <a:lnTo>
                  <a:pt x="95" y="8847"/>
                </a:lnTo>
                <a:lnTo>
                  <a:pt x="32" y="9722"/>
                </a:lnTo>
                <a:lnTo>
                  <a:pt x="1" y="10847"/>
                </a:lnTo>
                <a:lnTo>
                  <a:pt x="1" y="11503"/>
                </a:lnTo>
                <a:lnTo>
                  <a:pt x="63" y="12191"/>
                </a:lnTo>
                <a:lnTo>
                  <a:pt x="126" y="12941"/>
                </a:lnTo>
                <a:lnTo>
                  <a:pt x="220" y="13723"/>
                </a:lnTo>
                <a:lnTo>
                  <a:pt x="376" y="14535"/>
                </a:lnTo>
                <a:lnTo>
                  <a:pt x="564" y="15348"/>
                </a:lnTo>
                <a:lnTo>
                  <a:pt x="814" y="16192"/>
                </a:lnTo>
                <a:lnTo>
                  <a:pt x="1095" y="17067"/>
                </a:lnTo>
                <a:lnTo>
                  <a:pt x="9472" y="21912"/>
                </a:lnTo>
                <a:lnTo>
                  <a:pt x="9566" y="21725"/>
                </a:lnTo>
                <a:lnTo>
                  <a:pt x="9878" y="21256"/>
                </a:lnTo>
                <a:lnTo>
                  <a:pt x="10410" y="20599"/>
                </a:lnTo>
                <a:lnTo>
                  <a:pt x="10753" y="20193"/>
                </a:lnTo>
                <a:lnTo>
                  <a:pt x="11129" y="19787"/>
                </a:lnTo>
                <a:lnTo>
                  <a:pt x="11597" y="19349"/>
                </a:lnTo>
                <a:lnTo>
                  <a:pt x="12066" y="18943"/>
                </a:lnTo>
                <a:lnTo>
                  <a:pt x="12598" y="18505"/>
                </a:lnTo>
                <a:lnTo>
                  <a:pt x="13192" y="18130"/>
                </a:lnTo>
                <a:lnTo>
                  <a:pt x="13848" y="17755"/>
                </a:lnTo>
                <a:lnTo>
                  <a:pt x="14536" y="17442"/>
                </a:lnTo>
                <a:lnTo>
                  <a:pt x="15255" y="17161"/>
                </a:lnTo>
                <a:lnTo>
                  <a:pt x="15630" y="17036"/>
                </a:lnTo>
                <a:lnTo>
                  <a:pt x="16036" y="16942"/>
                </a:lnTo>
                <a:lnTo>
                  <a:pt x="16411" y="16848"/>
                </a:lnTo>
                <a:lnTo>
                  <a:pt x="16786" y="16786"/>
                </a:lnTo>
                <a:lnTo>
                  <a:pt x="17505" y="16755"/>
                </a:lnTo>
                <a:lnTo>
                  <a:pt x="18130" y="16755"/>
                </a:lnTo>
                <a:lnTo>
                  <a:pt x="18724" y="16848"/>
                </a:lnTo>
                <a:lnTo>
                  <a:pt x="19224" y="16973"/>
                </a:lnTo>
                <a:lnTo>
                  <a:pt x="19693" y="17130"/>
                </a:lnTo>
                <a:lnTo>
                  <a:pt x="20099" y="17349"/>
                </a:lnTo>
                <a:lnTo>
                  <a:pt x="20475" y="17567"/>
                </a:lnTo>
                <a:lnTo>
                  <a:pt x="20756" y="17786"/>
                </a:lnTo>
                <a:lnTo>
                  <a:pt x="21037" y="18036"/>
                </a:lnTo>
                <a:lnTo>
                  <a:pt x="21225" y="18255"/>
                </a:lnTo>
                <a:lnTo>
                  <a:pt x="21412" y="18474"/>
                </a:lnTo>
                <a:lnTo>
                  <a:pt x="21631" y="18786"/>
                </a:lnTo>
                <a:lnTo>
                  <a:pt x="21694" y="18911"/>
                </a:lnTo>
                <a:lnTo>
                  <a:pt x="34790" y="11347"/>
                </a:lnTo>
                <a:lnTo>
                  <a:pt x="3613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3730333" y="3238133"/>
            <a:ext cx="299138" cy="401918"/>
          </a:xfrm>
          <a:custGeom>
            <a:rect b="b" l="l" r="r" t="t"/>
            <a:pathLst>
              <a:path extrusionOk="0" h="9378" w="6471">
                <a:moveTo>
                  <a:pt x="4189" y="0"/>
                </a:moveTo>
                <a:lnTo>
                  <a:pt x="3876" y="94"/>
                </a:lnTo>
                <a:lnTo>
                  <a:pt x="3563" y="219"/>
                </a:lnTo>
                <a:lnTo>
                  <a:pt x="3220" y="376"/>
                </a:lnTo>
                <a:lnTo>
                  <a:pt x="2907" y="594"/>
                </a:lnTo>
                <a:lnTo>
                  <a:pt x="2563" y="844"/>
                </a:lnTo>
                <a:lnTo>
                  <a:pt x="2251" y="1126"/>
                </a:lnTo>
                <a:lnTo>
                  <a:pt x="1969" y="1438"/>
                </a:lnTo>
                <a:lnTo>
                  <a:pt x="1688" y="1782"/>
                </a:lnTo>
                <a:lnTo>
                  <a:pt x="1407" y="2157"/>
                </a:lnTo>
                <a:lnTo>
                  <a:pt x="1157" y="2564"/>
                </a:lnTo>
                <a:lnTo>
                  <a:pt x="938" y="2970"/>
                </a:lnTo>
                <a:lnTo>
                  <a:pt x="719" y="3376"/>
                </a:lnTo>
                <a:lnTo>
                  <a:pt x="531" y="3814"/>
                </a:lnTo>
                <a:lnTo>
                  <a:pt x="375" y="4283"/>
                </a:lnTo>
                <a:lnTo>
                  <a:pt x="250" y="4720"/>
                </a:lnTo>
                <a:lnTo>
                  <a:pt x="125" y="5189"/>
                </a:lnTo>
                <a:lnTo>
                  <a:pt x="63" y="5658"/>
                </a:lnTo>
                <a:lnTo>
                  <a:pt x="0" y="6096"/>
                </a:lnTo>
                <a:lnTo>
                  <a:pt x="0" y="6564"/>
                </a:lnTo>
                <a:lnTo>
                  <a:pt x="0" y="7002"/>
                </a:lnTo>
                <a:lnTo>
                  <a:pt x="63" y="7377"/>
                </a:lnTo>
                <a:lnTo>
                  <a:pt x="125" y="7752"/>
                </a:lnTo>
                <a:lnTo>
                  <a:pt x="250" y="8096"/>
                </a:lnTo>
                <a:lnTo>
                  <a:pt x="375" y="8377"/>
                </a:lnTo>
                <a:lnTo>
                  <a:pt x="531" y="8659"/>
                </a:lnTo>
                <a:lnTo>
                  <a:pt x="719" y="8878"/>
                </a:lnTo>
                <a:lnTo>
                  <a:pt x="938" y="9065"/>
                </a:lnTo>
                <a:lnTo>
                  <a:pt x="1157" y="9221"/>
                </a:lnTo>
                <a:lnTo>
                  <a:pt x="1407" y="9315"/>
                </a:lnTo>
                <a:lnTo>
                  <a:pt x="1688" y="9378"/>
                </a:lnTo>
                <a:lnTo>
                  <a:pt x="2251" y="9378"/>
                </a:lnTo>
                <a:lnTo>
                  <a:pt x="2563" y="9284"/>
                </a:lnTo>
                <a:lnTo>
                  <a:pt x="2907" y="9159"/>
                </a:lnTo>
                <a:lnTo>
                  <a:pt x="3220" y="9003"/>
                </a:lnTo>
                <a:lnTo>
                  <a:pt x="3563" y="8784"/>
                </a:lnTo>
                <a:lnTo>
                  <a:pt x="3876" y="8534"/>
                </a:lnTo>
                <a:lnTo>
                  <a:pt x="4189" y="8252"/>
                </a:lnTo>
                <a:lnTo>
                  <a:pt x="4470" y="7940"/>
                </a:lnTo>
                <a:lnTo>
                  <a:pt x="4751" y="7596"/>
                </a:lnTo>
                <a:lnTo>
                  <a:pt x="5033" y="7221"/>
                </a:lnTo>
                <a:lnTo>
                  <a:pt x="5283" y="6815"/>
                </a:lnTo>
                <a:lnTo>
                  <a:pt x="5501" y="6408"/>
                </a:lnTo>
                <a:lnTo>
                  <a:pt x="5720" y="6002"/>
                </a:lnTo>
                <a:lnTo>
                  <a:pt x="5908" y="5564"/>
                </a:lnTo>
                <a:lnTo>
                  <a:pt x="6064" y="5095"/>
                </a:lnTo>
                <a:lnTo>
                  <a:pt x="6220" y="4658"/>
                </a:lnTo>
                <a:lnTo>
                  <a:pt x="6314" y="4189"/>
                </a:lnTo>
                <a:lnTo>
                  <a:pt x="6408" y="3720"/>
                </a:lnTo>
                <a:lnTo>
                  <a:pt x="6439" y="3282"/>
                </a:lnTo>
                <a:lnTo>
                  <a:pt x="6470" y="2814"/>
                </a:lnTo>
                <a:lnTo>
                  <a:pt x="6439" y="2376"/>
                </a:lnTo>
                <a:lnTo>
                  <a:pt x="6408" y="2001"/>
                </a:lnTo>
                <a:lnTo>
                  <a:pt x="6314" y="1626"/>
                </a:lnTo>
                <a:lnTo>
                  <a:pt x="6220" y="1282"/>
                </a:lnTo>
                <a:lnTo>
                  <a:pt x="6064" y="1001"/>
                </a:lnTo>
                <a:lnTo>
                  <a:pt x="5908" y="719"/>
                </a:lnTo>
                <a:lnTo>
                  <a:pt x="5720" y="501"/>
                </a:lnTo>
                <a:lnTo>
                  <a:pt x="5501" y="313"/>
                </a:lnTo>
                <a:lnTo>
                  <a:pt x="5283" y="157"/>
                </a:lnTo>
                <a:lnTo>
                  <a:pt x="5033" y="63"/>
                </a:lnTo>
                <a:lnTo>
                  <a:pt x="4751"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3785201" y="3313129"/>
            <a:ext cx="187915" cy="251916"/>
          </a:xfrm>
          <a:custGeom>
            <a:rect b="b" l="l" r="r" t="t"/>
            <a:pathLst>
              <a:path extrusionOk="0" h="5878" w="4065">
                <a:moveTo>
                  <a:pt x="2626" y="1"/>
                </a:moveTo>
                <a:lnTo>
                  <a:pt x="2439" y="63"/>
                </a:lnTo>
                <a:lnTo>
                  <a:pt x="2251" y="126"/>
                </a:lnTo>
                <a:lnTo>
                  <a:pt x="2033" y="251"/>
                </a:lnTo>
                <a:lnTo>
                  <a:pt x="1814" y="376"/>
                </a:lnTo>
                <a:lnTo>
                  <a:pt x="1626" y="532"/>
                </a:lnTo>
                <a:lnTo>
                  <a:pt x="1439" y="720"/>
                </a:lnTo>
                <a:lnTo>
                  <a:pt x="1251" y="907"/>
                </a:lnTo>
                <a:lnTo>
                  <a:pt x="907" y="1345"/>
                </a:lnTo>
                <a:lnTo>
                  <a:pt x="595" y="1845"/>
                </a:lnTo>
                <a:lnTo>
                  <a:pt x="345" y="2408"/>
                </a:lnTo>
                <a:lnTo>
                  <a:pt x="157" y="2970"/>
                </a:lnTo>
                <a:lnTo>
                  <a:pt x="63" y="3533"/>
                </a:lnTo>
                <a:lnTo>
                  <a:pt x="32" y="3814"/>
                </a:lnTo>
                <a:lnTo>
                  <a:pt x="1" y="4096"/>
                </a:lnTo>
                <a:lnTo>
                  <a:pt x="32" y="4377"/>
                </a:lnTo>
                <a:lnTo>
                  <a:pt x="63" y="4627"/>
                </a:lnTo>
                <a:lnTo>
                  <a:pt x="95" y="4877"/>
                </a:lnTo>
                <a:lnTo>
                  <a:pt x="157" y="5065"/>
                </a:lnTo>
                <a:lnTo>
                  <a:pt x="251" y="5252"/>
                </a:lnTo>
                <a:lnTo>
                  <a:pt x="345" y="5408"/>
                </a:lnTo>
                <a:lnTo>
                  <a:pt x="470" y="5565"/>
                </a:lnTo>
                <a:lnTo>
                  <a:pt x="595" y="5690"/>
                </a:lnTo>
                <a:lnTo>
                  <a:pt x="751" y="5783"/>
                </a:lnTo>
                <a:lnTo>
                  <a:pt x="907" y="5846"/>
                </a:lnTo>
                <a:lnTo>
                  <a:pt x="1064" y="5877"/>
                </a:lnTo>
                <a:lnTo>
                  <a:pt x="1439" y="5877"/>
                </a:lnTo>
                <a:lnTo>
                  <a:pt x="1626" y="5815"/>
                </a:lnTo>
                <a:lnTo>
                  <a:pt x="1814" y="5752"/>
                </a:lnTo>
                <a:lnTo>
                  <a:pt x="2033" y="5658"/>
                </a:lnTo>
                <a:lnTo>
                  <a:pt x="2251" y="5502"/>
                </a:lnTo>
                <a:lnTo>
                  <a:pt x="2439" y="5346"/>
                </a:lnTo>
                <a:lnTo>
                  <a:pt x="2626" y="5158"/>
                </a:lnTo>
                <a:lnTo>
                  <a:pt x="2814" y="4971"/>
                </a:lnTo>
                <a:lnTo>
                  <a:pt x="3158" y="4533"/>
                </a:lnTo>
                <a:lnTo>
                  <a:pt x="3470" y="4033"/>
                </a:lnTo>
                <a:lnTo>
                  <a:pt x="3721" y="3470"/>
                </a:lnTo>
                <a:lnTo>
                  <a:pt x="3908" y="2908"/>
                </a:lnTo>
                <a:lnTo>
                  <a:pt x="4033" y="2345"/>
                </a:lnTo>
                <a:lnTo>
                  <a:pt x="4064" y="2064"/>
                </a:lnTo>
                <a:lnTo>
                  <a:pt x="4064" y="1783"/>
                </a:lnTo>
                <a:lnTo>
                  <a:pt x="4064" y="1501"/>
                </a:lnTo>
                <a:lnTo>
                  <a:pt x="4033" y="1251"/>
                </a:lnTo>
                <a:lnTo>
                  <a:pt x="3971" y="1032"/>
                </a:lnTo>
                <a:lnTo>
                  <a:pt x="3908" y="814"/>
                </a:lnTo>
                <a:lnTo>
                  <a:pt x="3814" y="626"/>
                </a:lnTo>
                <a:lnTo>
                  <a:pt x="3721" y="470"/>
                </a:lnTo>
                <a:lnTo>
                  <a:pt x="3595" y="313"/>
                </a:lnTo>
                <a:lnTo>
                  <a:pt x="3470" y="188"/>
                </a:lnTo>
                <a:lnTo>
                  <a:pt x="3314" y="95"/>
                </a:lnTo>
                <a:lnTo>
                  <a:pt x="3158" y="32"/>
                </a:lnTo>
                <a:lnTo>
                  <a:pt x="300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a:off x="3798237" y="3329200"/>
            <a:ext cx="161889" cy="219773"/>
          </a:xfrm>
          <a:custGeom>
            <a:rect b="b" l="l" r="r" t="t"/>
            <a:pathLst>
              <a:path extrusionOk="0" h="5128" w="3502">
                <a:moveTo>
                  <a:pt x="2438" y="1"/>
                </a:moveTo>
                <a:lnTo>
                  <a:pt x="2282" y="32"/>
                </a:lnTo>
                <a:lnTo>
                  <a:pt x="2094" y="63"/>
                </a:lnTo>
                <a:lnTo>
                  <a:pt x="1938" y="126"/>
                </a:lnTo>
                <a:lnTo>
                  <a:pt x="1751" y="220"/>
                </a:lnTo>
                <a:lnTo>
                  <a:pt x="1563" y="345"/>
                </a:lnTo>
                <a:lnTo>
                  <a:pt x="1407" y="470"/>
                </a:lnTo>
                <a:lnTo>
                  <a:pt x="1063" y="814"/>
                </a:lnTo>
                <a:lnTo>
                  <a:pt x="782" y="1189"/>
                </a:lnTo>
                <a:lnTo>
                  <a:pt x="500" y="1626"/>
                </a:lnTo>
                <a:lnTo>
                  <a:pt x="313" y="2095"/>
                </a:lnTo>
                <a:lnTo>
                  <a:pt x="125" y="2595"/>
                </a:lnTo>
                <a:lnTo>
                  <a:pt x="31" y="3095"/>
                </a:lnTo>
                <a:lnTo>
                  <a:pt x="0" y="3564"/>
                </a:lnTo>
                <a:lnTo>
                  <a:pt x="0" y="3814"/>
                </a:lnTo>
                <a:lnTo>
                  <a:pt x="31" y="4033"/>
                </a:lnTo>
                <a:lnTo>
                  <a:pt x="63" y="4221"/>
                </a:lnTo>
                <a:lnTo>
                  <a:pt x="125" y="4408"/>
                </a:lnTo>
                <a:lnTo>
                  <a:pt x="219" y="4565"/>
                </a:lnTo>
                <a:lnTo>
                  <a:pt x="313" y="4721"/>
                </a:lnTo>
                <a:lnTo>
                  <a:pt x="407" y="4846"/>
                </a:lnTo>
                <a:lnTo>
                  <a:pt x="500" y="4940"/>
                </a:lnTo>
                <a:lnTo>
                  <a:pt x="625" y="5002"/>
                </a:lnTo>
                <a:lnTo>
                  <a:pt x="782" y="5065"/>
                </a:lnTo>
                <a:lnTo>
                  <a:pt x="907" y="5096"/>
                </a:lnTo>
                <a:lnTo>
                  <a:pt x="1063" y="5127"/>
                </a:lnTo>
                <a:lnTo>
                  <a:pt x="1219" y="5096"/>
                </a:lnTo>
                <a:lnTo>
                  <a:pt x="1407" y="5065"/>
                </a:lnTo>
                <a:lnTo>
                  <a:pt x="1563" y="5002"/>
                </a:lnTo>
                <a:lnTo>
                  <a:pt x="1751" y="4908"/>
                </a:lnTo>
                <a:lnTo>
                  <a:pt x="1938" y="4783"/>
                </a:lnTo>
                <a:lnTo>
                  <a:pt x="2094" y="4658"/>
                </a:lnTo>
                <a:lnTo>
                  <a:pt x="2438" y="4314"/>
                </a:lnTo>
                <a:lnTo>
                  <a:pt x="2751" y="3939"/>
                </a:lnTo>
                <a:lnTo>
                  <a:pt x="3001" y="3502"/>
                </a:lnTo>
                <a:lnTo>
                  <a:pt x="3220" y="3033"/>
                </a:lnTo>
                <a:lnTo>
                  <a:pt x="3376" y="2533"/>
                </a:lnTo>
                <a:lnTo>
                  <a:pt x="3470" y="2033"/>
                </a:lnTo>
                <a:lnTo>
                  <a:pt x="3501" y="1564"/>
                </a:lnTo>
                <a:lnTo>
                  <a:pt x="3501" y="1314"/>
                </a:lnTo>
                <a:lnTo>
                  <a:pt x="3470" y="1095"/>
                </a:lnTo>
                <a:lnTo>
                  <a:pt x="3439" y="907"/>
                </a:lnTo>
                <a:lnTo>
                  <a:pt x="3376" y="720"/>
                </a:lnTo>
                <a:lnTo>
                  <a:pt x="3282" y="564"/>
                </a:lnTo>
                <a:lnTo>
                  <a:pt x="3220" y="407"/>
                </a:lnTo>
                <a:lnTo>
                  <a:pt x="3095" y="282"/>
                </a:lnTo>
                <a:lnTo>
                  <a:pt x="3001" y="188"/>
                </a:lnTo>
                <a:lnTo>
                  <a:pt x="2876" y="126"/>
                </a:lnTo>
                <a:lnTo>
                  <a:pt x="2751" y="63"/>
                </a:lnTo>
                <a:lnTo>
                  <a:pt x="2595" y="32"/>
                </a:lnTo>
                <a:lnTo>
                  <a:pt x="2438"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a:off x="3790979" y="3322515"/>
            <a:ext cx="176358" cy="233145"/>
          </a:xfrm>
          <a:custGeom>
            <a:rect b="b" l="l" r="r" t="t"/>
            <a:pathLst>
              <a:path extrusionOk="0" h="5440" w="3815">
                <a:moveTo>
                  <a:pt x="3095" y="1"/>
                </a:moveTo>
                <a:lnTo>
                  <a:pt x="2439" y="1251"/>
                </a:lnTo>
                <a:lnTo>
                  <a:pt x="2345" y="1345"/>
                </a:lnTo>
                <a:lnTo>
                  <a:pt x="2251" y="1376"/>
                </a:lnTo>
                <a:lnTo>
                  <a:pt x="2220" y="1376"/>
                </a:lnTo>
                <a:lnTo>
                  <a:pt x="2189" y="1345"/>
                </a:lnTo>
                <a:lnTo>
                  <a:pt x="2158" y="1251"/>
                </a:lnTo>
                <a:lnTo>
                  <a:pt x="2158" y="32"/>
                </a:lnTo>
                <a:lnTo>
                  <a:pt x="1658" y="313"/>
                </a:lnTo>
                <a:lnTo>
                  <a:pt x="1658" y="1532"/>
                </a:lnTo>
                <a:lnTo>
                  <a:pt x="1626" y="1689"/>
                </a:lnTo>
                <a:lnTo>
                  <a:pt x="1564" y="1782"/>
                </a:lnTo>
                <a:lnTo>
                  <a:pt x="1470" y="1845"/>
                </a:lnTo>
                <a:lnTo>
                  <a:pt x="1439" y="1876"/>
                </a:lnTo>
                <a:lnTo>
                  <a:pt x="1376" y="1845"/>
                </a:lnTo>
                <a:lnTo>
                  <a:pt x="751" y="1345"/>
                </a:lnTo>
                <a:lnTo>
                  <a:pt x="376" y="2032"/>
                </a:lnTo>
                <a:lnTo>
                  <a:pt x="1032" y="2532"/>
                </a:lnTo>
                <a:lnTo>
                  <a:pt x="1064" y="2564"/>
                </a:lnTo>
                <a:lnTo>
                  <a:pt x="1064" y="2626"/>
                </a:lnTo>
                <a:lnTo>
                  <a:pt x="1064" y="2751"/>
                </a:lnTo>
                <a:lnTo>
                  <a:pt x="1001" y="2876"/>
                </a:lnTo>
                <a:lnTo>
                  <a:pt x="907" y="2970"/>
                </a:lnTo>
                <a:lnTo>
                  <a:pt x="1" y="3470"/>
                </a:lnTo>
                <a:lnTo>
                  <a:pt x="1" y="4158"/>
                </a:lnTo>
                <a:lnTo>
                  <a:pt x="907" y="3627"/>
                </a:lnTo>
                <a:lnTo>
                  <a:pt x="1001" y="3627"/>
                </a:lnTo>
                <a:lnTo>
                  <a:pt x="1064" y="3689"/>
                </a:lnTo>
                <a:lnTo>
                  <a:pt x="1064" y="3783"/>
                </a:lnTo>
                <a:lnTo>
                  <a:pt x="1032" y="3939"/>
                </a:lnTo>
                <a:lnTo>
                  <a:pt x="376" y="5158"/>
                </a:lnTo>
                <a:lnTo>
                  <a:pt x="751" y="5439"/>
                </a:lnTo>
                <a:lnTo>
                  <a:pt x="1376" y="4189"/>
                </a:lnTo>
                <a:lnTo>
                  <a:pt x="1470" y="4095"/>
                </a:lnTo>
                <a:lnTo>
                  <a:pt x="1564" y="4064"/>
                </a:lnTo>
                <a:lnTo>
                  <a:pt x="1595" y="4064"/>
                </a:lnTo>
                <a:lnTo>
                  <a:pt x="1626" y="4095"/>
                </a:lnTo>
                <a:lnTo>
                  <a:pt x="1658" y="4189"/>
                </a:lnTo>
                <a:lnTo>
                  <a:pt x="1658" y="5408"/>
                </a:lnTo>
                <a:lnTo>
                  <a:pt x="2158" y="5127"/>
                </a:lnTo>
                <a:lnTo>
                  <a:pt x="2158" y="3908"/>
                </a:lnTo>
                <a:lnTo>
                  <a:pt x="2189" y="3752"/>
                </a:lnTo>
                <a:lnTo>
                  <a:pt x="2251" y="3658"/>
                </a:lnTo>
                <a:lnTo>
                  <a:pt x="2345" y="3595"/>
                </a:lnTo>
                <a:lnTo>
                  <a:pt x="2408" y="3564"/>
                </a:lnTo>
                <a:lnTo>
                  <a:pt x="2439" y="3595"/>
                </a:lnTo>
                <a:lnTo>
                  <a:pt x="3095" y="4095"/>
                </a:lnTo>
                <a:lnTo>
                  <a:pt x="3439" y="3408"/>
                </a:lnTo>
                <a:lnTo>
                  <a:pt x="2783" y="2908"/>
                </a:lnTo>
                <a:lnTo>
                  <a:pt x="2752" y="2876"/>
                </a:lnTo>
                <a:lnTo>
                  <a:pt x="2752" y="2814"/>
                </a:lnTo>
                <a:lnTo>
                  <a:pt x="2752" y="2689"/>
                </a:lnTo>
                <a:lnTo>
                  <a:pt x="2814" y="2564"/>
                </a:lnTo>
                <a:lnTo>
                  <a:pt x="2908" y="2470"/>
                </a:lnTo>
                <a:lnTo>
                  <a:pt x="3814" y="1970"/>
                </a:lnTo>
                <a:lnTo>
                  <a:pt x="3814" y="1282"/>
                </a:lnTo>
                <a:lnTo>
                  <a:pt x="2908" y="1814"/>
                </a:lnTo>
                <a:lnTo>
                  <a:pt x="2814" y="1814"/>
                </a:lnTo>
                <a:lnTo>
                  <a:pt x="2752" y="1751"/>
                </a:lnTo>
                <a:lnTo>
                  <a:pt x="2752" y="1657"/>
                </a:lnTo>
                <a:lnTo>
                  <a:pt x="2783" y="1501"/>
                </a:lnTo>
                <a:lnTo>
                  <a:pt x="3439" y="282"/>
                </a:lnTo>
                <a:lnTo>
                  <a:pt x="30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3857452" y="3410923"/>
            <a:ext cx="43408" cy="56315"/>
          </a:xfrm>
          <a:custGeom>
            <a:rect b="b" l="l" r="r" t="t"/>
            <a:pathLst>
              <a:path extrusionOk="0" h="1314" w="939">
                <a:moveTo>
                  <a:pt x="563" y="1"/>
                </a:moveTo>
                <a:lnTo>
                  <a:pt x="470" y="32"/>
                </a:lnTo>
                <a:lnTo>
                  <a:pt x="376" y="94"/>
                </a:lnTo>
                <a:lnTo>
                  <a:pt x="282" y="188"/>
                </a:lnTo>
                <a:lnTo>
                  <a:pt x="157" y="407"/>
                </a:lnTo>
                <a:lnTo>
                  <a:pt x="63" y="657"/>
                </a:lnTo>
                <a:lnTo>
                  <a:pt x="1" y="938"/>
                </a:lnTo>
                <a:lnTo>
                  <a:pt x="32" y="1032"/>
                </a:lnTo>
                <a:lnTo>
                  <a:pt x="63" y="1157"/>
                </a:lnTo>
                <a:lnTo>
                  <a:pt x="95" y="1220"/>
                </a:lnTo>
                <a:lnTo>
                  <a:pt x="157" y="1282"/>
                </a:lnTo>
                <a:lnTo>
                  <a:pt x="220" y="1313"/>
                </a:lnTo>
                <a:lnTo>
                  <a:pt x="376" y="1313"/>
                </a:lnTo>
                <a:lnTo>
                  <a:pt x="470" y="1282"/>
                </a:lnTo>
                <a:lnTo>
                  <a:pt x="563" y="1220"/>
                </a:lnTo>
                <a:lnTo>
                  <a:pt x="657" y="1126"/>
                </a:lnTo>
                <a:lnTo>
                  <a:pt x="813" y="907"/>
                </a:lnTo>
                <a:lnTo>
                  <a:pt x="907" y="657"/>
                </a:lnTo>
                <a:lnTo>
                  <a:pt x="938" y="376"/>
                </a:lnTo>
                <a:lnTo>
                  <a:pt x="938" y="282"/>
                </a:lnTo>
                <a:lnTo>
                  <a:pt x="907" y="157"/>
                </a:lnTo>
                <a:lnTo>
                  <a:pt x="845" y="94"/>
                </a:lnTo>
                <a:lnTo>
                  <a:pt x="813" y="32"/>
                </a:lnTo>
                <a:lnTo>
                  <a:pt x="720"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p:nvPr/>
        </p:nvSpPr>
        <p:spPr>
          <a:xfrm>
            <a:off x="3068571" y="3026474"/>
            <a:ext cx="319386" cy="226459"/>
          </a:xfrm>
          <a:custGeom>
            <a:rect b="b" l="l" r="r" t="t"/>
            <a:pathLst>
              <a:path extrusionOk="0" h="5284" w="6909">
                <a:moveTo>
                  <a:pt x="438" y="1"/>
                </a:moveTo>
                <a:lnTo>
                  <a:pt x="313" y="32"/>
                </a:lnTo>
                <a:lnTo>
                  <a:pt x="219" y="63"/>
                </a:lnTo>
                <a:lnTo>
                  <a:pt x="125" y="126"/>
                </a:lnTo>
                <a:lnTo>
                  <a:pt x="63" y="220"/>
                </a:lnTo>
                <a:lnTo>
                  <a:pt x="0" y="313"/>
                </a:lnTo>
                <a:lnTo>
                  <a:pt x="0" y="438"/>
                </a:lnTo>
                <a:lnTo>
                  <a:pt x="0" y="938"/>
                </a:lnTo>
                <a:lnTo>
                  <a:pt x="63" y="1501"/>
                </a:lnTo>
                <a:lnTo>
                  <a:pt x="188" y="2095"/>
                </a:lnTo>
                <a:lnTo>
                  <a:pt x="282" y="2376"/>
                </a:lnTo>
                <a:lnTo>
                  <a:pt x="375" y="2689"/>
                </a:lnTo>
                <a:lnTo>
                  <a:pt x="500" y="2939"/>
                </a:lnTo>
                <a:lnTo>
                  <a:pt x="657" y="3189"/>
                </a:lnTo>
                <a:lnTo>
                  <a:pt x="844" y="3408"/>
                </a:lnTo>
                <a:lnTo>
                  <a:pt x="1063" y="3627"/>
                </a:lnTo>
                <a:lnTo>
                  <a:pt x="1282" y="3877"/>
                </a:lnTo>
                <a:lnTo>
                  <a:pt x="1532" y="4064"/>
                </a:lnTo>
                <a:lnTo>
                  <a:pt x="2094" y="4471"/>
                </a:lnTo>
                <a:lnTo>
                  <a:pt x="2688" y="4783"/>
                </a:lnTo>
                <a:lnTo>
                  <a:pt x="3282" y="5033"/>
                </a:lnTo>
                <a:lnTo>
                  <a:pt x="3564" y="5127"/>
                </a:lnTo>
                <a:lnTo>
                  <a:pt x="3876" y="5189"/>
                </a:lnTo>
                <a:lnTo>
                  <a:pt x="4157" y="5252"/>
                </a:lnTo>
                <a:lnTo>
                  <a:pt x="4408" y="5283"/>
                </a:lnTo>
                <a:lnTo>
                  <a:pt x="4720" y="5283"/>
                </a:lnTo>
                <a:lnTo>
                  <a:pt x="5033" y="5221"/>
                </a:lnTo>
                <a:lnTo>
                  <a:pt x="5345" y="5158"/>
                </a:lnTo>
                <a:lnTo>
                  <a:pt x="5627" y="5033"/>
                </a:lnTo>
                <a:lnTo>
                  <a:pt x="5908" y="4908"/>
                </a:lnTo>
                <a:lnTo>
                  <a:pt x="6189" y="4783"/>
                </a:lnTo>
                <a:lnTo>
                  <a:pt x="6658" y="4502"/>
                </a:lnTo>
                <a:lnTo>
                  <a:pt x="6783" y="4377"/>
                </a:lnTo>
                <a:lnTo>
                  <a:pt x="6846" y="4252"/>
                </a:lnTo>
                <a:lnTo>
                  <a:pt x="6908" y="4127"/>
                </a:lnTo>
                <a:lnTo>
                  <a:pt x="6908" y="4002"/>
                </a:lnTo>
                <a:lnTo>
                  <a:pt x="6877" y="3845"/>
                </a:lnTo>
                <a:lnTo>
                  <a:pt x="6814" y="3720"/>
                </a:lnTo>
                <a:lnTo>
                  <a:pt x="6752" y="3595"/>
                </a:lnTo>
                <a:lnTo>
                  <a:pt x="6627" y="3502"/>
                </a:lnTo>
                <a:lnTo>
                  <a:pt x="657" y="63"/>
                </a:lnTo>
                <a:lnTo>
                  <a:pt x="532" y="32"/>
                </a:lnTo>
                <a:lnTo>
                  <a:pt x="438"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a:off x="3948469" y="2186608"/>
            <a:ext cx="757206" cy="710020"/>
          </a:xfrm>
          <a:custGeom>
            <a:rect b="b" l="l" r="r" t="t"/>
            <a:pathLst>
              <a:path extrusionOk="0" h="16567" w="16380">
                <a:moveTo>
                  <a:pt x="15536" y="0"/>
                </a:moveTo>
                <a:lnTo>
                  <a:pt x="15286" y="32"/>
                </a:lnTo>
                <a:lnTo>
                  <a:pt x="15161" y="63"/>
                </a:lnTo>
                <a:lnTo>
                  <a:pt x="15036" y="125"/>
                </a:lnTo>
                <a:lnTo>
                  <a:pt x="8941" y="3657"/>
                </a:lnTo>
                <a:lnTo>
                  <a:pt x="8128" y="4158"/>
                </a:lnTo>
                <a:lnTo>
                  <a:pt x="7378" y="4689"/>
                </a:lnTo>
                <a:lnTo>
                  <a:pt x="6659" y="5314"/>
                </a:lnTo>
                <a:lnTo>
                  <a:pt x="6002" y="5970"/>
                </a:lnTo>
                <a:lnTo>
                  <a:pt x="5377" y="6658"/>
                </a:lnTo>
                <a:lnTo>
                  <a:pt x="4815" y="7408"/>
                </a:lnTo>
                <a:lnTo>
                  <a:pt x="4314" y="8190"/>
                </a:lnTo>
                <a:lnTo>
                  <a:pt x="3846" y="9002"/>
                </a:lnTo>
                <a:lnTo>
                  <a:pt x="1" y="16567"/>
                </a:lnTo>
                <a:lnTo>
                  <a:pt x="15848" y="6721"/>
                </a:lnTo>
                <a:lnTo>
                  <a:pt x="16380" y="969"/>
                </a:lnTo>
                <a:lnTo>
                  <a:pt x="16380" y="844"/>
                </a:lnTo>
                <a:lnTo>
                  <a:pt x="16349" y="719"/>
                </a:lnTo>
                <a:lnTo>
                  <a:pt x="16286" y="500"/>
                </a:lnTo>
                <a:lnTo>
                  <a:pt x="16161" y="282"/>
                </a:lnTo>
                <a:lnTo>
                  <a:pt x="15973" y="157"/>
                </a:lnTo>
                <a:lnTo>
                  <a:pt x="15755" y="32"/>
                </a:lnTo>
                <a:lnTo>
                  <a:pt x="15536" y="0"/>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p:nvPr/>
        </p:nvSpPr>
        <p:spPr>
          <a:xfrm>
            <a:off x="3986050" y="2474591"/>
            <a:ext cx="695077" cy="810521"/>
          </a:xfrm>
          <a:custGeom>
            <a:rect b="b" l="l" r="r" t="t"/>
            <a:pathLst>
              <a:path extrusionOk="0" h="18912" w="15036">
                <a:moveTo>
                  <a:pt x="15035" y="1"/>
                </a:moveTo>
                <a:lnTo>
                  <a:pt x="14160" y="595"/>
                </a:lnTo>
                <a:lnTo>
                  <a:pt x="12941" y="10659"/>
                </a:lnTo>
                <a:lnTo>
                  <a:pt x="1" y="18099"/>
                </a:lnTo>
                <a:lnTo>
                  <a:pt x="282" y="18411"/>
                </a:lnTo>
                <a:lnTo>
                  <a:pt x="438" y="18661"/>
                </a:lnTo>
                <a:lnTo>
                  <a:pt x="595" y="18911"/>
                </a:lnTo>
                <a:lnTo>
                  <a:pt x="13691" y="11347"/>
                </a:lnTo>
                <a:lnTo>
                  <a:pt x="15035"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5"/>
          <p:cNvSpPr/>
          <p:nvPr/>
        </p:nvSpPr>
        <p:spPr>
          <a:xfrm>
            <a:off x="3970149" y="2725077"/>
            <a:ext cx="560693" cy="313545"/>
          </a:xfrm>
          <a:custGeom>
            <a:rect b="b" l="l" r="r" t="t"/>
            <a:pathLst>
              <a:path extrusionOk="0" h="7316" w="12129">
                <a:moveTo>
                  <a:pt x="12129" y="1"/>
                </a:moveTo>
                <a:lnTo>
                  <a:pt x="563" y="6033"/>
                </a:lnTo>
                <a:lnTo>
                  <a:pt x="1" y="7002"/>
                </a:lnTo>
                <a:lnTo>
                  <a:pt x="563" y="7315"/>
                </a:lnTo>
                <a:lnTo>
                  <a:pt x="12129"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5"/>
          <p:cNvSpPr/>
          <p:nvPr/>
        </p:nvSpPr>
        <p:spPr>
          <a:xfrm>
            <a:off x="3922490" y="2982291"/>
            <a:ext cx="96847" cy="85758"/>
          </a:xfrm>
          <a:custGeom>
            <a:rect b="b" l="l" r="r" t="t"/>
            <a:pathLst>
              <a:path extrusionOk="0" h="2001" w="2095">
                <a:moveTo>
                  <a:pt x="1657" y="0"/>
                </a:moveTo>
                <a:lnTo>
                  <a:pt x="1563" y="63"/>
                </a:lnTo>
                <a:lnTo>
                  <a:pt x="282" y="813"/>
                </a:lnTo>
                <a:lnTo>
                  <a:pt x="157" y="875"/>
                </a:lnTo>
                <a:lnTo>
                  <a:pt x="63" y="1000"/>
                </a:lnTo>
                <a:lnTo>
                  <a:pt x="32" y="1126"/>
                </a:lnTo>
                <a:lnTo>
                  <a:pt x="0" y="1282"/>
                </a:lnTo>
                <a:lnTo>
                  <a:pt x="0" y="1563"/>
                </a:lnTo>
                <a:lnTo>
                  <a:pt x="0" y="1688"/>
                </a:lnTo>
                <a:lnTo>
                  <a:pt x="32" y="1813"/>
                </a:lnTo>
                <a:lnTo>
                  <a:pt x="94" y="1907"/>
                </a:lnTo>
                <a:lnTo>
                  <a:pt x="157" y="1969"/>
                </a:lnTo>
                <a:lnTo>
                  <a:pt x="219" y="2001"/>
                </a:lnTo>
                <a:lnTo>
                  <a:pt x="407" y="2001"/>
                </a:lnTo>
                <a:lnTo>
                  <a:pt x="532" y="1938"/>
                </a:lnTo>
                <a:lnTo>
                  <a:pt x="1813" y="1219"/>
                </a:lnTo>
                <a:lnTo>
                  <a:pt x="1907" y="1126"/>
                </a:lnTo>
                <a:lnTo>
                  <a:pt x="2001" y="1000"/>
                </a:lnTo>
                <a:lnTo>
                  <a:pt x="2063" y="875"/>
                </a:lnTo>
                <a:lnTo>
                  <a:pt x="2095" y="719"/>
                </a:lnTo>
                <a:lnTo>
                  <a:pt x="2095" y="438"/>
                </a:lnTo>
                <a:lnTo>
                  <a:pt x="2063" y="313"/>
                </a:lnTo>
                <a:lnTo>
                  <a:pt x="2032" y="188"/>
                </a:lnTo>
                <a:lnTo>
                  <a:pt x="2001" y="125"/>
                </a:lnTo>
                <a:lnTo>
                  <a:pt x="1938" y="31"/>
                </a:lnTo>
                <a:lnTo>
                  <a:pt x="1845"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5"/>
          <p:cNvSpPr/>
          <p:nvPr/>
        </p:nvSpPr>
        <p:spPr>
          <a:xfrm>
            <a:off x="3068571" y="2912609"/>
            <a:ext cx="420532" cy="231816"/>
          </a:xfrm>
          <a:custGeom>
            <a:rect b="b" l="l" r="r" t="t"/>
            <a:pathLst>
              <a:path extrusionOk="0" h="5409" w="9097">
                <a:moveTo>
                  <a:pt x="313" y="1"/>
                </a:moveTo>
                <a:lnTo>
                  <a:pt x="0" y="220"/>
                </a:lnTo>
                <a:lnTo>
                  <a:pt x="94" y="407"/>
                </a:lnTo>
                <a:lnTo>
                  <a:pt x="469" y="876"/>
                </a:lnTo>
                <a:lnTo>
                  <a:pt x="750" y="1189"/>
                </a:lnTo>
                <a:lnTo>
                  <a:pt x="1125" y="1564"/>
                </a:lnTo>
                <a:lnTo>
                  <a:pt x="1532" y="1939"/>
                </a:lnTo>
                <a:lnTo>
                  <a:pt x="2032" y="2376"/>
                </a:lnTo>
                <a:lnTo>
                  <a:pt x="2626" y="2783"/>
                </a:lnTo>
                <a:lnTo>
                  <a:pt x="3282" y="3220"/>
                </a:lnTo>
                <a:lnTo>
                  <a:pt x="4032" y="3658"/>
                </a:lnTo>
                <a:lnTo>
                  <a:pt x="4845" y="4096"/>
                </a:lnTo>
                <a:lnTo>
                  <a:pt x="5752" y="4471"/>
                </a:lnTo>
                <a:lnTo>
                  <a:pt x="6752" y="4846"/>
                </a:lnTo>
                <a:lnTo>
                  <a:pt x="7846" y="5158"/>
                </a:lnTo>
                <a:lnTo>
                  <a:pt x="8408" y="5283"/>
                </a:lnTo>
                <a:lnTo>
                  <a:pt x="9034" y="5408"/>
                </a:lnTo>
                <a:lnTo>
                  <a:pt x="9096" y="5033"/>
                </a:lnTo>
                <a:lnTo>
                  <a:pt x="8502" y="4908"/>
                </a:lnTo>
                <a:lnTo>
                  <a:pt x="7940" y="4783"/>
                </a:lnTo>
                <a:lnTo>
                  <a:pt x="6877" y="4471"/>
                </a:lnTo>
                <a:lnTo>
                  <a:pt x="5908" y="4127"/>
                </a:lnTo>
                <a:lnTo>
                  <a:pt x="5001" y="3720"/>
                </a:lnTo>
                <a:lnTo>
                  <a:pt x="4220" y="3314"/>
                </a:lnTo>
                <a:lnTo>
                  <a:pt x="3501" y="2908"/>
                </a:lnTo>
                <a:lnTo>
                  <a:pt x="2845" y="2470"/>
                </a:lnTo>
                <a:lnTo>
                  <a:pt x="2282" y="2064"/>
                </a:lnTo>
                <a:lnTo>
                  <a:pt x="1813" y="1657"/>
                </a:lnTo>
                <a:lnTo>
                  <a:pt x="1376" y="1282"/>
                </a:lnTo>
                <a:lnTo>
                  <a:pt x="1063" y="907"/>
                </a:lnTo>
                <a:lnTo>
                  <a:pt x="782" y="626"/>
                </a:lnTo>
                <a:lnTo>
                  <a:pt x="438" y="157"/>
                </a:lnTo>
                <a:lnTo>
                  <a:pt x="344" y="63"/>
                </a:lnTo>
                <a:lnTo>
                  <a:pt x="313" y="32"/>
                </a:lnTo>
                <a:lnTo>
                  <a:pt x="313" y="1"/>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a:off x="3941258" y="2824200"/>
            <a:ext cx="161889" cy="107229"/>
          </a:xfrm>
          <a:custGeom>
            <a:rect b="b" l="l" r="r" t="t"/>
            <a:pathLst>
              <a:path extrusionOk="0" h="2502" w="3502">
                <a:moveTo>
                  <a:pt x="1345" y="1"/>
                </a:moveTo>
                <a:lnTo>
                  <a:pt x="1157" y="32"/>
                </a:lnTo>
                <a:lnTo>
                  <a:pt x="1001" y="63"/>
                </a:lnTo>
                <a:lnTo>
                  <a:pt x="813" y="126"/>
                </a:lnTo>
                <a:lnTo>
                  <a:pt x="657" y="188"/>
                </a:lnTo>
                <a:lnTo>
                  <a:pt x="532" y="282"/>
                </a:lnTo>
                <a:lnTo>
                  <a:pt x="407" y="407"/>
                </a:lnTo>
                <a:lnTo>
                  <a:pt x="282" y="532"/>
                </a:lnTo>
                <a:lnTo>
                  <a:pt x="188" y="657"/>
                </a:lnTo>
                <a:lnTo>
                  <a:pt x="94" y="845"/>
                </a:lnTo>
                <a:lnTo>
                  <a:pt x="32" y="1001"/>
                </a:lnTo>
                <a:lnTo>
                  <a:pt x="1" y="1189"/>
                </a:lnTo>
                <a:lnTo>
                  <a:pt x="1" y="1376"/>
                </a:lnTo>
                <a:lnTo>
                  <a:pt x="1" y="1501"/>
                </a:lnTo>
                <a:lnTo>
                  <a:pt x="63" y="1626"/>
                </a:lnTo>
                <a:lnTo>
                  <a:pt x="126" y="1751"/>
                </a:lnTo>
                <a:lnTo>
                  <a:pt x="251" y="1814"/>
                </a:lnTo>
                <a:lnTo>
                  <a:pt x="813" y="2158"/>
                </a:lnTo>
                <a:lnTo>
                  <a:pt x="1157" y="2314"/>
                </a:lnTo>
                <a:lnTo>
                  <a:pt x="1501" y="2439"/>
                </a:lnTo>
                <a:lnTo>
                  <a:pt x="1845" y="2470"/>
                </a:lnTo>
                <a:lnTo>
                  <a:pt x="2220" y="2501"/>
                </a:lnTo>
                <a:lnTo>
                  <a:pt x="2876" y="2439"/>
                </a:lnTo>
                <a:lnTo>
                  <a:pt x="3033" y="2408"/>
                </a:lnTo>
                <a:lnTo>
                  <a:pt x="3189" y="2345"/>
                </a:lnTo>
                <a:lnTo>
                  <a:pt x="3314" y="2251"/>
                </a:lnTo>
                <a:lnTo>
                  <a:pt x="3408" y="2158"/>
                </a:lnTo>
                <a:lnTo>
                  <a:pt x="3470" y="2001"/>
                </a:lnTo>
                <a:lnTo>
                  <a:pt x="3501" y="1876"/>
                </a:lnTo>
                <a:lnTo>
                  <a:pt x="3501" y="1720"/>
                </a:lnTo>
                <a:lnTo>
                  <a:pt x="3470" y="1564"/>
                </a:lnTo>
                <a:lnTo>
                  <a:pt x="3314" y="1220"/>
                </a:lnTo>
                <a:lnTo>
                  <a:pt x="3095" y="939"/>
                </a:lnTo>
                <a:lnTo>
                  <a:pt x="2845" y="689"/>
                </a:lnTo>
                <a:lnTo>
                  <a:pt x="2533" y="470"/>
                </a:lnTo>
                <a:lnTo>
                  <a:pt x="2032" y="188"/>
                </a:lnTo>
                <a:lnTo>
                  <a:pt x="1876" y="95"/>
                </a:lnTo>
                <a:lnTo>
                  <a:pt x="1689" y="32"/>
                </a:lnTo>
                <a:lnTo>
                  <a:pt x="15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5"/>
          <p:cNvSpPr/>
          <p:nvPr/>
        </p:nvSpPr>
        <p:spPr>
          <a:xfrm>
            <a:off x="4767719" y="2110241"/>
            <a:ext cx="180703" cy="271974"/>
          </a:xfrm>
          <a:custGeom>
            <a:rect b="b" l="l" r="r" t="t"/>
            <a:pathLst>
              <a:path extrusionOk="0" h="6346" w="3909">
                <a:moveTo>
                  <a:pt x="501" y="1"/>
                </a:moveTo>
                <a:lnTo>
                  <a:pt x="1" y="4752"/>
                </a:lnTo>
                <a:lnTo>
                  <a:pt x="1" y="4971"/>
                </a:lnTo>
                <a:lnTo>
                  <a:pt x="1" y="5189"/>
                </a:lnTo>
                <a:lnTo>
                  <a:pt x="63" y="5377"/>
                </a:lnTo>
                <a:lnTo>
                  <a:pt x="126" y="5564"/>
                </a:lnTo>
                <a:lnTo>
                  <a:pt x="220" y="5721"/>
                </a:lnTo>
                <a:lnTo>
                  <a:pt x="345" y="5877"/>
                </a:lnTo>
                <a:lnTo>
                  <a:pt x="501" y="6002"/>
                </a:lnTo>
                <a:lnTo>
                  <a:pt x="657" y="6127"/>
                </a:lnTo>
                <a:lnTo>
                  <a:pt x="814" y="6221"/>
                </a:lnTo>
                <a:lnTo>
                  <a:pt x="1001" y="6283"/>
                </a:lnTo>
                <a:lnTo>
                  <a:pt x="1157" y="6346"/>
                </a:lnTo>
                <a:lnTo>
                  <a:pt x="1564" y="6346"/>
                </a:lnTo>
                <a:lnTo>
                  <a:pt x="1751" y="6315"/>
                </a:lnTo>
                <a:lnTo>
                  <a:pt x="1970" y="6252"/>
                </a:lnTo>
                <a:lnTo>
                  <a:pt x="2158" y="6158"/>
                </a:lnTo>
                <a:lnTo>
                  <a:pt x="3908" y="5158"/>
                </a:lnTo>
                <a:lnTo>
                  <a:pt x="3908" y="5127"/>
                </a:lnTo>
                <a:lnTo>
                  <a:pt x="1032" y="751"/>
                </a:lnTo>
                <a:lnTo>
                  <a:pt x="782" y="344"/>
                </a:lnTo>
                <a:lnTo>
                  <a:pt x="501"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5"/>
          <p:cNvSpPr/>
          <p:nvPr/>
        </p:nvSpPr>
        <p:spPr>
          <a:xfrm>
            <a:off x="3444244" y="3035859"/>
            <a:ext cx="326597" cy="142030"/>
          </a:xfrm>
          <a:custGeom>
            <a:rect b="b" l="l" r="r" t="t"/>
            <a:pathLst>
              <a:path extrusionOk="0" h="3314" w="7065">
                <a:moveTo>
                  <a:pt x="4314" y="1"/>
                </a:moveTo>
                <a:lnTo>
                  <a:pt x="3595" y="63"/>
                </a:lnTo>
                <a:lnTo>
                  <a:pt x="2907" y="157"/>
                </a:lnTo>
                <a:lnTo>
                  <a:pt x="2563" y="251"/>
                </a:lnTo>
                <a:lnTo>
                  <a:pt x="2251" y="344"/>
                </a:lnTo>
                <a:lnTo>
                  <a:pt x="1938" y="469"/>
                </a:lnTo>
                <a:lnTo>
                  <a:pt x="1657" y="594"/>
                </a:lnTo>
                <a:lnTo>
                  <a:pt x="1407" y="751"/>
                </a:lnTo>
                <a:lnTo>
                  <a:pt x="1157" y="938"/>
                </a:lnTo>
                <a:lnTo>
                  <a:pt x="938" y="1095"/>
                </a:lnTo>
                <a:lnTo>
                  <a:pt x="750" y="1282"/>
                </a:lnTo>
                <a:lnTo>
                  <a:pt x="406" y="1657"/>
                </a:lnTo>
                <a:lnTo>
                  <a:pt x="281" y="1845"/>
                </a:lnTo>
                <a:lnTo>
                  <a:pt x="156" y="2032"/>
                </a:lnTo>
                <a:lnTo>
                  <a:pt x="63" y="2220"/>
                </a:lnTo>
                <a:lnTo>
                  <a:pt x="31" y="2376"/>
                </a:lnTo>
                <a:lnTo>
                  <a:pt x="0" y="2532"/>
                </a:lnTo>
                <a:lnTo>
                  <a:pt x="0" y="2689"/>
                </a:lnTo>
                <a:lnTo>
                  <a:pt x="31" y="2814"/>
                </a:lnTo>
                <a:lnTo>
                  <a:pt x="94" y="2907"/>
                </a:lnTo>
                <a:lnTo>
                  <a:pt x="219" y="2970"/>
                </a:lnTo>
                <a:lnTo>
                  <a:pt x="375" y="3064"/>
                </a:lnTo>
                <a:lnTo>
                  <a:pt x="594" y="3126"/>
                </a:lnTo>
                <a:lnTo>
                  <a:pt x="844" y="3189"/>
                </a:lnTo>
                <a:lnTo>
                  <a:pt x="1469" y="3251"/>
                </a:lnTo>
                <a:lnTo>
                  <a:pt x="2188" y="3314"/>
                </a:lnTo>
                <a:lnTo>
                  <a:pt x="2938" y="3283"/>
                </a:lnTo>
                <a:lnTo>
                  <a:pt x="3689" y="3220"/>
                </a:lnTo>
                <a:lnTo>
                  <a:pt x="4064" y="3158"/>
                </a:lnTo>
                <a:lnTo>
                  <a:pt x="4407" y="3095"/>
                </a:lnTo>
                <a:lnTo>
                  <a:pt x="4751" y="3001"/>
                </a:lnTo>
                <a:lnTo>
                  <a:pt x="5033" y="2907"/>
                </a:lnTo>
                <a:lnTo>
                  <a:pt x="5314" y="2782"/>
                </a:lnTo>
                <a:lnTo>
                  <a:pt x="5595" y="2595"/>
                </a:lnTo>
                <a:lnTo>
                  <a:pt x="5845" y="2407"/>
                </a:lnTo>
                <a:lnTo>
                  <a:pt x="6095" y="2220"/>
                </a:lnTo>
                <a:lnTo>
                  <a:pt x="6314" y="2001"/>
                </a:lnTo>
                <a:lnTo>
                  <a:pt x="6502" y="1751"/>
                </a:lnTo>
                <a:lnTo>
                  <a:pt x="6689" y="1532"/>
                </a:lnTo>
                <a:lnTo>
                  <a:pt x="6846" y="1282"/>
                </a:lnTo>
                <a:lnTo>
                  <a:pt x="6939" y="1063"/>
                </a:lnTo>
                <a:lnTo>
                  <a:pt x="7033" y="844"/>
                </a:lnTo>
                <a:lnTo>
                  <a:pt x="7064" y="657"/>
                </a:lnTo>
                <a:lnTo>
                  <a:pt x="7064" y="469"/>
                </a:lnTo>
                <a:lnTo>
                  <a:pt x="7002" y="313"/>
                </a:lnTo>
                <a:lnTo>
                  <a:pt x="6908" y="188"/>
                </a:lnTo>
                <a:lnTo>
                  <a:pt x="6752" y="126"/>
                </a:lnTo>
                <a:lnTo>
                  <a:pt x="6533" y="94"/>
                </a:lnTo>
                <a:lnTo>
                  <a:pt x="6095" y="32"/>
                </a:lnTo>
                <a:lnTo>
                  <a:pt x="55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nvSpPr>
        <p:spPr>
          <a:xfrm>
            <a:off x="3016521" y="2634011"/>
            <a:ext cx="88202" cy="304117"/>
          </a:xfrm>
          <a:custGeom>
            <a:rect b="b" l="l" r="r" t="t"/>
            <a:pathLst>
              <a:path extrusionOk="0" h="7096" w="1908">
                <a:moveTo>
                  <a:pt x="1908" y="0"/>
                </a:moveTo>
                <a:lnTo>
                  <a:pt x="1658" y="250"/>
                </a:lnTo>
                <a:lnTo>
                  <a:pt x="1408" y="532"/>
                </a:lnTo>
                <a:lnTo>
                  <a:pt x="1095" y="938"/>
                </a:lnTo>
                <a:lnTo>
                  <a:pt x="782" y="1438"/>
                </a:lnTo>
                <a:lnTo>
                  <a:pt x="470" y="2001"/>
                </a:lnTo>
                <a:lnTo>
                  <a:pt x="345" y="2313"/>
                </a:lnTo>
                <a:lnTo>
                  <a:pt x="220" y="2657"/>
                </a:lnTo>
                <a:lnTo>
                  <a:pt x="126" y="3001"/>
                </a:lnTo>
                <a:lnTo>
                  <a:pt x="63" y="3376"/>
                </a:lnTo>
                <a:lnTo>
                  <a:pt x="1" y="4064"/>
                </a:lnTo>
                <a:lnTo>
                  <a:pt x="1" y="4689"/>
                </a:lnTo>
                <a:lnTo>
                  <a:pt x="32" y="5220"/>
                </a:lnTo>
                <a:lnTo>
                  <a:pt x="157" y="5689"/>
                </a:lnTo>
                <a:lnTo>
                  <a:pt x="282" y="6096"/>
                </a:lnTo>
                <a:lnTo>
                  <a:pt x="470" y="6439"/>
                </a:lnTo>
                <a:lnTo>
                  <a:pt x="657" y="6689"/>
                </a:lnTo>
                <a:lnTo>
                  <a:pt x="845" y="6908"/>
                </a:lnTo>
                <a:lnTo>
                  <a:pt x="1032" y="7033"/>
                </a:lnTo>
                <a:lnTo>
                  <a:pt x="1189" y="7096"/>
                </a:lnTo>
                <a:lnTo>
                  <a:pt x="1345" y="7096"/>
                </a:lnTo>
                <a:lnTo>
                  <a:pt x="1501" y="7033"/>
                </a:lnTo>
                <a:lnTo>
                  <a:pt x="1595" y="6908"/>
                </a:lnTo>
                <a:lnTo>
                  <a:pt x="1689" y="6752"/>
                </a:lnTo>
                <a:lnTo>
                  <a:pt x="1720" y="6564"/>
                </a:lnTo>
                <a:lnTo>
                  <a:pt x="1751" y="6346"/>
                </a:lnTo>
                <a:lnTo>
                  <a:pt x="19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5"/>
          <p:cNvSpPr/>
          <p:nvPr/>
        </p:nvSpPr>
        <p:spPr>
          <a:xfrm>
            <a:off x="4763420" y="2463878"/>
            <a:ext cx="88156" cy="109887"/>
          </a:xfrm>
          <a:custGeom>
            <a:rect b="b" l="l" r="r" t="t"/>
            <a:pathLst>
              <a:path extrusionOk="0" h="2564" w="1907">
                <a:moveTo>
                  <a:pt x="1063" y="1"/>
                </a:moveTo>
                <a:lnTo>
                  <a:pt x="938" y="32"/>
                </a:lnTo>
                <a:lnTo>
                  <a:pt x="782" y="94"/>
                </a:lnTo>
                <a:lnTo>
                  <a:pt x="625" y="219"/>
                </a:lnTo>
                <a:lnTo>
                  <a:pt x="469" y="344"/>
                </a:lnTo>
                <a:lnTo>
                  <a:pt x="344" y="532"/>
                </a:lnTo>
                <a:lnTo>
                  <a:pt x="219" y="720"/>
                </a:lnTo>
                <a:lnTo>
                  <a:pt x="125" y="938"/>
                </a:lnTo>
                <a:lnTo>
                  <a:pt x="63" y="1157"/>
                </a:lnTo>
                <a:lnTo>
                  <a:pt x="0" y="1376"/>
                </a:lnTo>
                <a:lnTo>
                  <a:pt x="0" y="1595"/>
                </a:lnTo>
                <a:lnTo>
                  <a:pt x="0" y="1814"/>
                </a:lnTo>
                <a:lnTo>
                  <a:pt x="63" y="2001"/>
                </a:lnTo>
                <a:lnTo>
                  <a:pt x="156" y="2157"/>
                </a:lnTo>
                <a:lnTo>
                  <a:pt x="281" y="2251"/>
                </a:lnTo>
                <a:lnTo>
                  <a:pt x="844" y="2564"/>
                </a:lnTo>
                <a:lnTo>
                  <a:pt x="1907" y="438"/>
                </a:lnTo>
                <a:lnTo>
                  <a:pt x="1313" y="63"/>
                </a:lnTo>
                <a:lnTo>
                  <a:pt x="1188" y="32"/>
                </a:lnTo>
                <a:lnTo>
                  <a:pt x="1063"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4790878" y="2478620"/>
            <a:ext cx="72254" cy="97844"/>
          </a:xfrm>
          <a:custGeom>
            <a:rect b="b" l="l" r="r" t="t"/>
            <a:pathLst>
              <a:path extrusionOk="0" h="2283" w="1563">
                <a:moveTo>
                  <a:pt x="1094" y="0"/>
                </a:moveTo>
                <a:lnTo>
                  <a:pt x="938" y="32"/>
                </a:lnTo>
                <a:lnTo>
                  <a:pt x="781" y="94"/>
                </a:lnTo>
                <a:lnTo>
                  <a:pt x="625" y="219"/>
                </a:lnTo>
                <a:lnTo>
                  <a:pt x="469" y="344"/>
                </a:lnTo>
                <a:lnTo>
                  <a:pt x="344" y="532"/>
                </a:lnTo>
                <a:lnTo>
                  <a:pt x="219" y="719"/>
                </a:lnTo>
                <a:lnTo>
                  <a:pt x="125" y="938"/>
                </a:lnTo>
                <a:lnTo>
                  <a:pt x="63" y="1157"/>
                </a:lnTo>
                <a:lnTo>
                  <a:pt x="0" y="1376"/>
                </a:lnTo>
                <a:lnTo>
                  <a:pt x="0" y="1595"/>
                </a:lnTo>
                <a:lnTo>
                  <a:pt x="0" y="1813"/>
                </a:lnTo>
                <a:lnTo>
                  <a:pt x="63" y="1970"/>
                </a:lnTo>
                <a:lnTo>
                  <a:pt x="125" y="2095"/>
                </a:lnTo>
                <a:lnTo>
                  <a:pt x="219" y="2220"/>
                </a:lnTo>
                <a:lnTo>
                  <a:pt x="344" y="2251"/>
                </a:lnTo>
                <a:lnTo>
                  <a:pt x="469" y="2282"/>
                </a:lnTo>
                <a:lnTo>
                  <a:pt x="625" y="2251"/>
                </a:lnTo>
                <a:lnTo>
                  <a:pt x="781" y="2188"/>
                </a:lnTo>
                <a:lnTo>
                  <a:pt x="938" y="2063"/>
                </a:lnTo>
                <a:lnTo>
                  <a:pt x="1094" y="1938"/>
                </a:lnTo>
                <a:lnTo>
                  <a:pt x="1219" y="1751"/>
                </a:lnTo>
                <a:lnTo>
                  <a:pt x="1344" y="1563"/>
                </a:lnTo>
                <a:lnTo>
                  <a:pt x="1438" y="1345"/>
                </a:lnTo>
                <a:lnTo>
                  <a:pt x="1500" y="1126"/>
                </a:lnTo>
                <a:lnTo>
                  <a:pt x="1532" y="907"/>
                </a:lnTo>
                <a:lnTo>
                  <a:pt x="1563" y="688"/>
                </a:lnTo>
                <a:lnTo>
                  <a:pt x="1532" y="501"/>
                </a:lnTo>
                <a:lnTo>
                  <a:pt x="1500" y="313"/>
                </a:lnTo>
                <a:lnTo>
                  <a:pt x="1438" y="188"/>
                </a:lnTo>
                <a:lnTo>
                  <a:pt x="1344" y="94"/>
                </a:lnTo>
                <a:lnTo>
                  <a:pt x="1219" y="32"/>
                </a:lnTo>
                <a:lnTo>
                  <a:pt x="1094"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4800956" y="2493361"/>
            <a:ext cx="52098" cy="68358"/>
          </a:xfrm>
          <a:custGeom>
            <a:rect b="b" l="l" r="r" t="t"/>
            <a:pathLst>
              <a:path extrusionOk="0" h="1595" w="1127">
                <a:moveTo>
                  <a:pt x="657" y="0"/>
                </a:moveTo>
                <a:lnTo>
                  <a:pt x="563" y="63"/>
                </a:lnTo>
                <a:lnTo>
                  <a:pt x="438" y="157"/>
                </a:lnTo>
                <a:lnTo>
                  <a:pt x="345" y="250"/>
                </a:lnTo>
                <a:lnTo>
                  <a:pt x="157" y="500"/>
                </a:lnTo>
                <a:lnTo>
                  <a:pt x="32" y="813"/>
                </a:lnTo>
                <a:lnTo>
                  <a:pt x="1" y="969"/>
                </a:lnTo>
                <a:lnTo>
                  <a:pt x="1" y="1126"/>
                </a:lnTo>
                <a:lnTo>
                  <a:pt x="1" y="1251"/>
                </a:lnTo>
                <a:lnTo>
                  <a:pt x="32" y="1376"/>
                </a:lnTo>
                <a:lnTo>
                  <a:pt x="95" y="1469"/>
                </a:lnTo>
                <a:lnTo>
                  <a:pt x="157" y="1563"/>
                </a:lnTo>
                <a:lnTo>
                  <a:pt x="251" y="1594"/>
                </a:lnTo>
                <a:lnTo>
                  <a:pt x="438" y="1594"/>
                </a:lnTo>
                <a:lnTo>
                  <a:pt x="563" y="1532"/>
                </a:lnTo>
                <a:lnTo>
                  <a:pt x="657" y="1469"/>
                </a:lnTo>
                <a:lnTo>
                  <a:pt x="782" y="1344"/>
                </a:lnTo>
                <a:lnTo>
                  <a:pt x="939" y="1094"/>
                </a:lnTo>
                <a:lnTo>
                  <a:pt x="1064" y="782"/>
                </a:lnTo>
                <a:lnTo>
                  <a:pt x="1095" y="625"/>
                </a:lnTo>
                <a:lnTo>
                  <a:pt x="1126" y="469"/>
                </a:lnTo>
                <a:lnTo>
                  <a:pt x="1095" y="344"/>
                </a:lnTo>
                <a:lnTo>
                  <a:pt x="1064" y="219"/>
                </a:lnTo>
                <a:lnTo>
                  <a:pt x="1032" y="125"/>
                </a:lnTo>
                <a:lnTo>
                  <a:pt x="939" y="63"/>
                </a:lnTo>
                <a:lnTo>
                  <a:pt x="876"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4811079" y="2505404"/>
            <a:ext cx="31851" cy="44272"/>
          </a:xfrm>
          <a:custGeom>
            <a:rect b="b" l="l" r="r" t="t"/>
            <a:pathLst>
              <a:path extrusionOk="0" h="1033" w="689">
                <a:moveTo>
                  <a:pt x="469" y="1"/>
                </a:moveTo>
                <a:lnTo>
                  <a:pt x="344" y="63"/>
                </a:lnTo>
                <a:lnTo>
                  <a:pt x="188" y="157"/>
                </a:lnTo>
                <a:lnTo>
                  <a:pt x="94" y="344"/>
                </a:lnTo>
                <a:lnTo>
                  <a:pt x="1" y="532"/>
                </a:lnTo>
                <a:lnTo>
                  <a:pt x="1" y="720"/>
                </a:lnTo>
                <a:lnTo>
                  <a:pt x="1" y="876"/>
                </a:lnTo>
                <a:lnTo>
                  <a:pt x="94" y="1001"/>
                </a:lnTo>
                <a:lnTo>
                  <a:pt x="157" y="1032"/>
                </a:lnTo>
                <a:lnTo>
                  <a:pt x="188" y="1032"/>
                </a:lnTo>
                <a:lnTo>
                  <a:pt x="344" y="1001"/>
                </a:lnTo>
                <a:lnTo>
                  <a:pt x="469" y="876"/>
                </a:lnTo>
                <a:lnTo>
                  <a:pt x="595" y="720"/>
                </a:lnTo>
                <a:lnTo>
                  <a:pt x="657" y="532"/>
                </a:lnTo>
                <a:lnTo>
                  <a:pt x="688" y="313"/>
                </a:lnTo>
                <a:lnTo>
                  <a:pt x="657" y="157"/>
                </a:lnTo>
                <a:lnTo>
                  <a:pt x="595" y="63"/>
                </a:lnTo>
                <a:lnTo>
                  <a:pt x="532" y="32"/>
                </a:lnTo>
                <a:lnTo>
                  <a:pt x="469" y="1"/>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4821202" y="2520146"/>
            <a:ext cx="10170" cy="14785"/>
          </a:xfrm>
          <a:custGeom>
            <a:rect b="b" l="l" r="r" t="t"/>
            <a:pathLst>
              <a:path extrusionOk="0" h="345" w="220">
                <a:moveTo>
                  <a:pt x="157" y="0"/>
                </a:moveTo>
                <a:lnTo>
                  <a:pt x="125" y="32"/>
                </a:lnTo>
                <a:lnTo>
                  <a:pt x="32" y="125"/>
                </a:lnTo>
                <a:lnTo>
                  <a:pt x="0" y="250"/>
                </a:lnTo>
                <a:lnTo>
                  <a:pt x="0" y="282"/>
                </a:lnTo>
                <a:lnTo>
                  <a:pt x="32" y="313"/>
                </a:lnTo>
                <a:lnTo>
                  <a:pt x="63" y="344"/>
                </a:lnTo>
                <a:lnTo>
                  <a:pt x="125" y="313"/>
                </a:lnTo>
                <a:lnTo>
                  <a:pt x="188" y="250"/>
                </a:lnTo>
                <a:lnTo>
                  <a:pt x="219" y="125"/>
                </a:lnTo>
                <a:lnTo>
                  <a:pt x="219" y="63"/>
                </a:lnTo>
                <a:lnTo>
                  <a:pt x="188" y="32"/>
                </a:lnTo>
                <a:lnTo>
                  <a:pt x="157" y="0"/>
                </a:lnTo>
                <a:close/>
              </a:path>
            </a:pathLst>
          </a:custGeom>
          <a:solidFill>
            <a:srgbClr val="133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4644945" y="2406281"/>
            <a:ext cx="803434" cy="1011437"/>
          </a:xfrm>
          <a:custGeom>
            <a:rect b="b" l="l" r="r" t="t"/>
            <a:pathLst>
              <a:path extrusionOk="0" h="23600" w="17380">
                <a:moveTo>
                  <a:pt x="13628" y="1"/>
                </a:moveTo>
                <a:lnTo>
                  <a:pt x="13441" y="32"/>
                </a:lnTo>
                <a:lnTo>
                  <a:pt x="13253" y="63"/>
                </a:lnTo>
                <a:lnTo>
                  <a:pt x="13066" y="126"/>
                </a:lnTo>
                <a:lnTo>
                  <a:pt x="12909" y="219"/>
                </a:lnTo>
                <a:lnTo>
                  <a:pt x="12753" y="313"/>
                </a:lnTo>
                <a:lnTo>
                  <a:pt x="12597" y="438"/>
                </a:lnTo>
                <a:lnTo>
                  <a:pt x="12472" y="594"/>
                </a:lnTo>
                <a:lnTo>
                  <a:pt x="12378" y="751"/>
                </a:lnTo>
                <a:lnTo>
                  <a:pt x="12284" y="907"/>
                </a:lnTo>
                <a:lnTo>
                  <a:pt x="12222" y="1095"/>
                </a:lnTo>
                <a:lnTo>
                  <a:pt x="12190" y="1282"/>
                </a:lnTo>
                <a:lnTo>
                  <a:pt x="12159" y="1470"/>
                </a:lnTo>
                <a:lnTo>
                  <a:pt x="12159" y="20599"/>
                </a:lnTo>
                <a:lnTo>
                  <a:pt x="12159" y="20881"/>
                </a:lnTo>
                <a:lnTo>
                  <a:pt x="12097" y="21162"/>
                </a:lnTo>
                <a:lnTo>
                  <a:pt x="12003" y="21443"/>
                </a:lnTo>
                <a:lnTo>
                  <a:pt x="11878" y="21724"/>
                </a:lnTo>
                <a:lnTo>
                  <a:pt x="11690" y="21943"/>
                </a:lnTo>
                <a:lnTo>
                  <a:pt x="11503" y="22162"/>
                </a:lnTo>
                <a:lnTo>
                  <a:pt x="11284" y="22381"/>
                </a:lnTo>
                <a:lnTo>
                  <a:pt x="11034" y="22537"/>
                </a:lnTo>
                <a:lnTo>
                  <a:pt x="10784" y="22662"/>
                </a:lnTo>
                <a:lnTo>
                  <a:pt x="10534" y="22756"/>
                </a:lnTo>
                <a:lnTo>
                  <a:pt x="10284" y="22787"/>
                </a:lnTo>
                <a:lnTo>
                  <a:pt x="10002" y="22818"/>
                </a:lnTo>
                <a:lnTo>
                  <a:pt x="9721" y="22787"/>
                </a:lnTo>
                <a:lnTo>
                  <a:pt x="9471" y="22756"/>
                </a:lnTo>
                <a:lnTo>
                  <a:pt x="9190" y="22662"/>
                </a:lnTo>
                <a:lnTo>
                  <a:pt x="8940" y="22537"/>
                </a:lnTo>
                <a:lnTo>
                  <a:pt x="8252" y="22131"/>
                </a:lnTo>
                <a:lnTo>
                  <a:pt x="8158" y="22037"/>
                </a:lnTo>
                <a:lnTo>
                  <a:pt x="8064" y="21943"/>
                </a:lnTo>
                <a:lnTo>
                  <a:pt x="8002" y="21787"/>
                </a:lnTo>
                <a:lnTo>
                  <a:pt x="7971" y="21631"/>
                </a:lnTo>
                <a:lnTo>
                  <a:pt x="8002" y="21506"/>
                </a:lnTo>
                <a:lnTo>
                  <a:pt x="8064" y="21349"/>
                </a:lnTo>
                <a:lnTo>
                  <a:pt x="8158" y="21224"/>
                </a:lnTo>
                <a:lnTo>
                  <a:pt x="8252" y="21131"/>
                </a:lnTo>
                <a:lnTo>
                  <a:pt x="9002" y="20724"/>
                </a:lnTo>
                <a:lnTo>
                  <a:pt x="9127" y="20630"/>
                </a:lnTo>
                <a:lnTo>
                  <a:pt x="9252" y="20505"/>
                </a:lnTo>
                <a:lnTo>
                  <a:pt x="9377" y="20412"/>
                </a:lnTo>
                <a:lnTo>
                  <a:pt x="9471" y="20255"/>
                </a:lnTo>
                <a:lnTo>
                  <a:pt x="9534" y="20130"/>
                </a:lnTo>
                <a:lnTo>
                  <a:pt x="9565" y="19974"/>
                </a:lnTo>
                <a:lnTo>
                  <a:pt x="9627" y="19787"/>
                </a:lnTo>
                <a:lnTo>
                  <a:pt x="9627" y="19630"/>
                </a:lnTo>
                <a:lnTo>
                  <a:pt x="9627" y="19474"/>
                </a:lnTo>
                <a:lnTo>
                  <a:pt x="9565" y="19286"/>
                </a:lnTo>
                <a:lnTo>
                  <a:pt x="9534" y="19161"/>
                </a:lnTo>
                <a:lnTo>
                  <a:pt x="9471" y="19005"/>
                </a:lnTo>
                <a:lnTo>
                  <a:pt x="9377" y="18880"/>
                </a:lnTo>
                <a:lnTo>
                  <a:pt x="9252" y="18755"/>
                </a:lnTo>
                <a:lnTo>
                  <a:pt x="9127" y="18630"/>
                </a:lnTo>
                <a:lnTo>
                  <a:pt x="9002" y="18536"/>
                </a:lnTo>
                <a:lnTo>
                  <a:pt x="8721" y="18411"/>
                </a:lnTo>
                <a:lnTo>
                  <a:pt x="8440" y="18317"/>
                </a:lnTo>
                <a:lnTo>
                  <a:pt x="8158" y="18255"/>
                </a:lnTo>
                <a:lnTo>
                  <a:pt x="7846" y="18224"/>
                </a:lnTo>
                <a:lnTo>
                  <a:pt x="7564" y="18255"/>
                </a:lnTo>
                <a:lnTo>
                  <a:pt x="7252" y="18317"/>
                </a:lnTo>
                <a:lnTo>
                  <a:pt x="6970" y="18411"/>
                </a:lnTo>
                <a:lnTo>
                  <a:pt x="6689" y="18536"/>
                </a:lnTo>
                <a:lnTo>
                  <a:pt x="3407" y="20443"/>
                </a:lnTo>
                <a:lnTo>
                  <a:pt x="3126" y="20568"/>
                </a:lnTo>
                <a:lnTo>
                  <a:pt x="2844" y="20662"/>
                </a:lnTo>
                <a:lnTo>
                  <a:pt x="2532" y="20724"/>
                </a:lnTo>
                <a:lnTo>
                  <a:pt x="2219" y="20755"/>
                </a:lnTo>
                <a:lnTo>
                  <a:pt x="1907" y="20724"/>
                </a:lnTo>
                <a:lnTo>
                  <a:pt x="1625" y="20662"/>
                </a:lnTo>
                <a:lnTo>
                  <a:pt x="1313" y="20568"/>
                </a:lnTo>
                <a:lnTo>
                  <a:pt x="1032" y="20443"/>
                </a:lnTo>
                <a:lnTo>
                  <a:pt x="906" y="20349"/>
                </a:lnTo>
                <a:lnTo>
                  <a:pt x="844" y="20255"/>
                </a:lnTo>
                <a:lnTo>
                  <a:pt x="781" y="20130"/>
                </a:lnTo>
                <a:lnTo>
                  <a:pt x="781" y="19974"/>
                </a:lnTo>
                <a:lnTo>
                  <a:pt x="781" y="19849"/>
                </a:lnTo>
                <a:lnTo>
                  <a:pt x="844" y="19724"/>
                </a:lnTo>
                <a:lnTo>
                  <a:pt x="906" y="19599"/>
                </a:lnTo>
                <a:lnTo>
                  <a:pt x="1032" y="19536"/>
                </a:lnTo>
                <a:lnTo>
                  <a:pt x="4345" y="17630"/>
                </a:lnTo>
                <a:lnTo>
                  <a:pt x="4626" y="17442"/>
                </a:lnTo>
                <a:lnTo>
                  <a:pt x="4876" y="17223"/>
                </a:lnTo>
                <a:lnTo>
                  <a:pt x="5095" y="16973"/>
                </a:lnTo>
                <a:lnTo>
                  <a:pt x="5251" y="16692"/>
                </a:lnTo>
                <a:lnTo>
                  <a:pt x="5408" y="16411"/>
                </a:lnTo>
                <a:lnTo>
                  <a:pt x="5501" y="16098"/>
                </a:lnTo>
                <a:lnTo>
                  <a:pt x="5595" y="15754"/>
                </a:lnTo>
                <a:lnTo>
                  <a:pt x="5595" y="15442"/>
                </a:lnTo>
                <a:lnTo>
                  <a:pt x="5595" y="4377"/>
                </a:lnTo>
                <a:lnTo>
                  <a:pt x="5595" y="4127"/>
                </a:lnTo>
                <a:lnTo>
                  <a:pt x="5533" y="3908"/>
                </a:lnTo>
                <a:lnTo>
                  <a:pt x="5470" y="3689"/>
                </a:lnTo>
                <a:lnTo>
                  <a:pt x="5376" y="3470"/>
                </a:lnTo>
                <a:lnTo>
                  <a:pt x="5220" y="3283"/>
                </a:lnTo>
                <a:lnTo>
                  <a:pt x="5095" y="3095"/>
                </a:lnTo>
                <a:lnTo>
                  <a:pt x="4907" y="2939"/>
                </a:lnTo>
                <a:lnTo>
                  <a:pt x="4720" y="2814"/>
                </a:lnTo>
                <a:lnTo>
                  <a:pt x="4314" y="2564"/>
                </a:lnTo>
                <a:lnTo>
                  <a:pt x="4157" y="2532"/>
                </a:lnTo>
                <a:lnTo>
                  <a:pt x="4001" y="2532"/>
                </a:lnTo>
                <a:lnTo>
                  <a:pt x="3876" y="2595"/>
                </a:lnTo>
                <a:lnTo>
                  <a:pt x="3782" y="2720"/>
                </a:lnTo>
                <a:lnTo>
                  <a:pt x="3720" y="2876"/>
                </a:lnTo>
                <a:lnTo>
                  <a:pt x="3720" y="3001"/>
                </a:lnTo>
                <a:lnTo>
                  <a:pt x="3782" y="3158"/>
                </a:lnTo>
                <a:lnTo>
                  <a:pt x="3907" y="3251"/>
                </a:lnTo>
                <a:lnTo>
                  <a:pt x="4314" y="3501"/>
                </a:lnTo>
                <a:lnTo>
                  <a:pt x="4532" y="3658"/>
                </a:lnTo>
                <a:lnTo>
                  <a:pt x="4689" y="3845"/>
                </a:lnTo>
                <a:lnTo>
                  <a:pt x="4782" y="4095"/>
                </a:lnTo>
                <a:lnTo>
                  <a:pt x="4814" y="4377"/>
                </a:lnTo>
                <a:lnTo>
                  <a:pt x="4814" y="15442"/>
                </a:lnTo>
                <a:lnTo>
                  <a:pt x="4814" y="15661"/>
                </a:lnTo>
                <a:lnTo>
                  <a:pt x="4751" y="15879"/>
                </a:lnTo>
                <a:lnTo>
                  <a:pt x="4689" y="16098"/>
                </a:lnTo>
                <a:lnTo>
                  <a:pt x="4595" y="16317"/>
                </a:lnTo>
                <a:lnTo>
                  <a:pt x="4470" y="16504"/>
                </a:lnTo>
                <a:lnTo>
                  <a:pt x="4314" y="16661"/>
                </a:lnTo>
                <a:lnTo>
                  <a:pt x="4157" y="16817"/>
                </a:lnTo>
                <a:lnTo>
                  <a:pt x="3938" y="16942"/>
                </a:lnTo>
                <a:lnTo>
                  <a:pt x="656" y="18849"/>
                </a:lnTo>
                <a:lnTo>
                  <a:pt x="500" y="18943"/>
                </a:lnTo>
                <a:lnTo>
                  <a:pt x="375" y="19068"/>
                </a:lnTo>
                <a:lnTo>
                  <a:pt x="250" y="19193"/>
                </a:lnTo>
                <a:lnTo>
                  <a:pt x="156" y="19318"/>
                </a:lnTo>
                <a:lnTo>
                  <a:pt x="94" y="19474"/>
                </a:lnTo>
                <a:lnTo>
                  <a:pt x="31" y="19630"/>
                </a:lnTo>
                <a:lnTo>
                  <a:pt x="0" y="19818"/>
                </a:lnTo>
                <a:lnTo>
                  <a:pt x="0" y="19974"/>
                </a:lnTo>
                <a:lnTo>
                  <a:pt x="0" y="20162"/>
                </a:lnTo>
                <a:lnTo>
                  <a:pt x="31" y="20318"/>
                </a:lnTo>
                <a:lnTo>
                  <a:pt x="94" y="20474"/>
                </a:lnTo>
                <a:lnTo>
                  <a:pt x="156" y="20630"/>
                </a:lnTo>
                <a:lnTo>
                  <a:pt x="250" y="20787"/>
                </a:lnTo>
                <a:lnTo>
                  <a:pt x="375" y="20912"/>
                </a:lnTo>
                <a:lnTo>
                  <a:pt x="500" y="21006"/>
                </a:lnTo>
                <a:lnTo>
                  <a:pt x="656" y="21099"/>
                </a:lnTo>
                <a:lnTo>
                  <a:pt x="1032" y="21287"/>
                </a:lnTo>
                <a:lnTo>
                  <a:pt x="1407" y="21412"/>
                </a:lnTo>
                <a:lnTo>
                  <a:pt x="1813" y="21506"/>
                </a:lnTo>
                <a:lnTo>
                  <a:pt x="2219" y="21537"/>
                </a:lnTo>
                <a:lnTo>
                  <a:pt x="2626" y="21506"/>
                </a:lnTo>
                <a:lnTo>
                  <a:pt x="3032" y="21412"/>
                </a:lnTo>
                <a:lnTo>
                  <a:pt x="3438" y="21287"/>
                </a:lnTo>
                <a:lnTo>
                  <a:pt x="3813" y="21099"/>
                </a:lnTo>
                <a:lnTo>
                  <a:pt x="7095" y="19224"/>
                </a:lnTo>
                <a:lnTo>
                  <a:pt x="7283" y="19130"/>
                </a:lnTo>
                <a:lnTo>
                  <a:pt x="7471" y="19068"/>
                </a:lnTo>
                <a:lnTo>
                  <a:pt x="7658" y="19036"/>
                </a:lnTo>
                <a:lnTo>
                  <a:pt x="7846" y="19005"/>
                </a:lnTo>
                <a:lnTo>
                  <a:pt x="8033" y="19036"/>
                </a:lnTo>
                <a:lnTo>
                  <a:pt x="8252" y="19068"/>
                </a:lnTo>
                <a:lnTo>
                  <a:pt x="8440" y="19130"/>
                </a:lnTo>
                <a:lnTo>
                  <a:pt x="8596" y="19224"/>
                </a:lnTo>
                <a:lnTo>
                  <a:pt x="8721" y="19318"/>
                </a:lnTo>
                <a:lnTo>
                  <a:pt x="8815" y="19443"/>
                </a:lnTo>
                <a:lnTo>
                  <a:pt x="8846" y="19536"/>
                </a:lnTo>
                <a:lnTo>
                  <a:pt x="8846" y="19630"/>
                </a:lnTo>
                <a:lnTo>
                  <a:pt x="8846" y="19724"/>
                </a:lnTo>
                <a:lnTo>
                  <a:pt x="8815" y="19818"/>
                </a:lnTo>
                <a:lnTo>
                  <a:pt x="8721" y="19943"/>
                </a:lnTo>
                <a:lnTo>
                  <a:pt x="8596" y="20037"/>
                </a:lnTo>
                <a:lnTo>
                  <a:pt x="7877" y="20474"/>
                </a:lnTo>
                <a:lnTo>
                  <a:pt x="7721" y="20568"/>
                </a:lnTo>
                <a:lnTo>
                  <a:pt x="7596" y="20693"/>
                </a:lnTo>
                <a:lnTo>
                  <a:pt x="7471" y="20818"/>
                </a:lnTo>
                <a:lnTo>
                  <a:pt x="7377" y="20974"/>
                </a:lnTo>
                <a:lnTo>
                  <a:pt x="7314" y="21131"/>
                </a:lnTo>
                <a:lnTo>
                  <a:pt x="7252" y="21287"/>
                </a:lnTo>
                <a:lnTo>
                  <a:pt x="7220" y="21474"/>
                </a:lnTo>
                <a:lnTo>
                  <a:pt x="7189" y="21631"/>
                </a:lnTo>
                <a:lnTo>
                  <a:pt x="7220" y="21818"/>
                </a:lnTo>
                <a:lnTo>
                  <a:pt x="7252" y="22006"/>
                </a:lnTo>
                <a:lnTo>
                  <a:pt x="7314" y="22162"/>
                </a:lnTo>
                <a:lnTo>
                  <a:pt x="7377" y="22318"/>
                </a:lnTo>
                <a:lnTo>
                  <a:pt x="7471" y="22475"/>
                </a:lnTo>
                <a:lnTo>
                  <a:pt x="7596" y="22600"/>
                </a:lnTo>
                <a:lnTo>
                  <a:pt x="7721" y="22725"/>
                </a:lnTo>
                <a:lnTo>
                  <a:pt x="7877" y="22818"/>
                </a:lnTo>
                <a:lnTo>
                  <a:pt x="8565" y="23194"/>
                </a:lnTo>
                <a:lnTo>
                  <a:pt x="8908" y="23381"/>
                </a:lnTo>
                <a:lnTo>
                  <a:pt x="9252" y="23506"/>
                </a:lnTo>
                <a:lnTo>
                  <a:pt x="9627" y="23569"/>
                </a:lnTo>
                <a:lnTo>
                  <a:pt x="10002" y="23600"/>
                </a:lnTo>
                <a:lnTo>
                  <a:pt x="10377" y="23569"/>
                </a:lnTo>
                <a:lnTo>
                  <a:pt x="10721" y="23506"/>
                </a:lnTo>
                <a:lnTo>
                  <a:pt x="11096" y="23381"/>
                </a:lnTo>
                <a:lnTo>
                  <a:pt x="11440" y="23194"/>
                </a:lnTo>
                <a:lnTo>
                  <a:pt x="11753" y="22975"/>
                </a:lnTo>
                <a:lnTo>
                  <a:pt x="12065" y="22725"/>
                </a:lnTo>
                <a:lnTo>
                  <a:pt x="12315" y="22412"/>
                </a:lnTo>
                <a:lnTo>
                  <a:pt x="12534" y="22100"/>
                </a:lnTo>
                <a:lnTo>
                  <a:pt x="12722" y="21756"/>
                </a:lnTo>
                <a:lnTo>
                  <a:pt x="12847" y="21381"/>
                </a:lnTo>
                <a:lnTo>
                  <a:pt x="12909" y="20974"/>
                </a:lnTo>
                <a:lnTo>
                  <a:pt x="12941" y="20599"/>
                </a:lnTo>
                <a:lnTo>
                  <a:pt x="12941" y="1470"/>
                </a:lnTo>
                <a:lnTo>
                  <a:pt x="12972" y="1282"/>
                </a:lnTo>
                <a:lnTo>
                  <a:pt x="13034" y="1126"/>
                </a:lnTo>
                <a:lnTo>
                  <a:pt x="13159" y="1001"/>
                </a:lnTo>
                <a:lnTo>
                  <a:pt x="13284" y="876"/>
                </a:lnTo>
                <a:lnTo>
                  <a:pt x="13472" y="813"/>
                </a:lnTo>
                <a:lnTo>
                  <a:pt x="13628" y="782"/>
                </a:lnTo>
                <a:lnTo>
                  <a:pt x="13816" y="813"/>
                </a:lnTo>
                <a:lnTo>
                  <a:pt x="13972" y="876"/>
                </a:lnTo>
                <a:lnTo>
                  <a:pt x="16785" y="2501"/>
                </a:lnTo>
                <a:lnTo>
                  <a:pt x="16942" y="2564"/>
                </a:lnTo>
                <a:lnTo>
                  <a:pt x="17098" y="2532"/>
                </a:lnTo>
                <a:lnTo>
                  <a:pt x="17223" y="2470"/>
                </a:lnTo>
                <a:lnTo>
                  <a:pt x="17317" y="2376"/>
                </a:lnTo>
                <a:lnTo>
                  <a:pt x="17379" y="2220"/>
                </a:lnTo>
                <a:lnTo>
                  <a:pt x="17348" y="2064"/>
                </a:lnTo>
                <a:lnTo>
                  <a:pt x="17285" y="1938"/>
                </a:lnTo>
                <a:lnTo>
                  <a:pt x="17192" y="1845"/>
                </a:lnTo>
                <a:lnTo>
                  <a:pt x="14378" y="219"/>
                </a:lnTo>
                <a:lnTo>
                  <a:pt x="14191" y="126"/>
                </a:lnTo>
                <a:lnTo>
                  <a:pt x="14003" y="63"/>
                </a:lnTo>
                <a:lnTo>
                  <a:pt x="13816" y="32"/>
                </a:lnTo>
                <a:lnTo>
                  <a:pt x="13628"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5270558" y="2071415"/>
            <a:ext cx="826548" cy="1698657"/>
          </a:xfrm>
          <a:custGeom>
            <a:rect b="b" l="l" r="r" t="t"/>
            <a:pathLst>
              <a:path extrusionOk="0" h="39635" w="17880">
                <a:moveTo>
                  <a:pt x="4189" y="0"/>
                </a:moveTo>
                <a:lnTo>
                  <a:pt x="3908" y="63"/>
                </a:lnTo>
                <a:lnTo>
                  <a:pt x="3626" y="156"/>
                </a:lnTo>
                <a:lnTo>
                  <a:pt x="3345" y="313"/>
                </a:lnTo>
                <a:lnTo>
                  <a:pt x="2970" y="532"/>
                </a:lnTo>
                <a:lnTo>
                  <a:pt x="2595" y="782"/>
                </a:lnTo>
                <a:lnTo>
                  <a:pt x="2251" y="1063"/>
                </a:lnTo>
                <a:lnTo>
                  <a:pt x="1938" y="1375"/>
                </a:lnTo>
                <a:lnTo>
                  <a:pt x="1657" y="1688"/>
                </a:lnTo>
                <a:lnTo>
                  <a:pt x="1376" y="2032"/>
                </a:lnTo>
                <a:lnTo>
                  <a:pt x="1126" y="2376"/>
                </a:lnTo>
                <a:lnTo>
                  <a:pt x="907" y="2751"/>
                </a:lnTo>
                <a:lnTo>
                  <a:pt x="688" y="3126"/>
                </a:lnTo>
                <a:lnTo>
                  <a:pt x="532" y="3501"/>
                </a:lnTo>
                <a:lnTo>
                  <a:pt x="376" y="3907"/>
                </a:lnTo>
                <a:lnTo>
                  <a:pt x="251" y="4345"/>
                </a:lnTo>
                <a:lnTo>
                  <a:pt x="125" y="4751"/>
                </a:lnTo>
                <a:lnTo>
                  <a:pt x="63" y="5189"/>
                </a:lnTo>
                <a:lnTo>
                  <a:pt x="32" y="5627"/>
                </a:lnTo>
                <a:lnTo>
                  <a:pt x="0" y="6064"/>
                </a:lnTo>
                <a:lnTo>
                  <a:pt x="0" y="32539"/>
                </a:lnTo>
                <a:lnTo>
                  <a:pt x="12253" y="39635"/>
                </a:lnTo>
                <a:lnTo>
                  <a:pt x="17880" y="7408"/>
                </a:lnTo>
                <a:lnTo>
                  <a:pt x="5627" y="313"/>
                </a:lnTo>
                <a:lnTo>
                  <a:pt x="5564" y="281"/>
                </a:lnTo>
                <a:lnTo>
                  <a:pt x="5533" y="281"/>
                </a:lnTo>
                <a:lnTo>
                  <a:pt x="5283" y="156"/>
                </a:lnTo>
                <a:lnTo>
                  <a:pt x="5033" y="63"/>
                </a:lnTo>
                <a:lnTo>
                  <a:pt x="4752" y="31"/>
                </a:lnTo>
                <a:lnTo>
                  <a:pt x="4470" y="0"/>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a:off x="5836957" y="2375469"/>
            <a:ext cx="310695" cy="1394583"/>
          </a:xfrm>
          <a:custGeom>
            <a:rect b="b" l="l" r="r" t="t"/>
            <a:pathLst>
              <a:path extrusionOk="0" h="32540" w="6721">
                <a:moveTo>
                  <a:pt x="4189" y="1"/>
                </a:moveTo>
                <a:lnTo>
                  <a:pt x="3908" y="63"/>
                </a:lnTo>
                <a:lnTo>
                  <a:pt x="3626" y="157"/>
                </a:lnTo>
                <a:lnTo>
                  <a:pt x="3345" y="313"/>
                </a:lnTo>
                <a:lnTo>
                  <a:pt x="2939" y="532"/>
                </a:lnTo>
                <a:lnTo>
                  <a:pt x="2595" y="782"/>
                </a:lnTo>
                <a:lnTo>
                  <a:pt x="2251" y="1063"/>
                </a:lnTo>
                <a:lnTo>
                  <a:pt x="1938" y="1376"/>
                </a:lnTo>
                <a:lnTo>
                  <a:pt x="1657" y="1689"/>
                </a:lnTo>
                <a:lnTo>
                  <a:pt x="1376" y="2032"/>
                </a:lnTo>
                <a:lnTo>
                  <a:pt x="1126" y="2376"/>
                </a:lnTo>
                <a:lnTo>
                  <a:pt x="907" y="2751"/>
                </a:lnTo>
                <a:lnTo>
                  <a:pt x="688" y="3126"/>
                </a:lnTo>
                <a:lnTo>
                  <a:pt x="500" y="3501"/>
                </a:lnTo>
                <a:lnTo>
                  <a:pt x="344" y="3908"/>
                </a:lnTo>
                <a:lnTo>
                  <a:pt x="219" y="4345"/>
                </a:lnTo>
                <a:lnTo>
                  <a:pt x="125" y="4752"/>
                </a:lnTo>
                <a:lnTo>
                  <a:pt x="63" y="5189"/>
                </a:lnTo>
                <a:lnTo>
                  <a:pt x="0" y="5627"/>
                </a:lnTo>
                <a:lnTo>
                  <a:pt x="0" y="6065"/>
                </a:lnTo>
                <a:lnTo>
                  <a:pt x="0" y="32540"/>
                </a:lnTo>
                <a:lnTo>
                  <a:pt x="6721" y="28664"/>
                </a:lnTo>
                <a:lnTo>
                  <a:pt x="6721" y="2251"/>
                </a:lnTo>
                <a:lnTo>
                  <a:pt x="6689" y="1939"/>
                </a:lnTo>
                <a:lnTo>
                  <a:pt x="6627" y="1626"/>
                </a:lnTo>
                <a:lnTo>
                  <a:pt x="6533" y="1345"/>
                </a:lnTo>
                <a:lnTo>
                  <a:pt x="6408" y="1095"/>
                </a:lnTo>
                <a:lnTo>
                  <a:pt x="6221" y="845"/>
                </a:lnTo>
                <a:lnTo>
                  <a:pt x="6033" y="657"/>
                </a:lnTo>
                <a:lnTo>
                  <a:pt x="5814" y="469"/>
                </a:lnTo>
                <a:lnTo>
                  <a:pt x="5595" y="313"/>
                </a:lnTo>
                <a:lnTo>
                  <a:pt x="5345" y="188"/>
                </a:lnTo>
                <a:lnTo>
                  <a:pt x="5064" y="94"/>
                </a:lnTo>
                <a:lnTo>
                  <a:pt x="4783" y="32"/>
                </a:lnTo>
                <a:lnTo>
                  <a:pt x="450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p:nvPr/>
        </p:nvSpPr>
        <p:spPr>
          <a:xfrm>
            <a:off x="5313918" y="2359398"/>
            <a:ext cx="489873" cy="724763"/>
          </a:xfrm>
          <a:custGeom>
            <a:rect b="b" l="l" r="r" t="t"/>
            <a:pathLst>
              <a:path extrusionOk="0" h="16911" w="10597">
                <a:moveTo>
                  <a:pt x="0" y="1"/>
                </a:moveTo>
                <a:lnTo>
                  <a:pt x="0" y="10878"/>
                </a:lnTo>
                <a:lnTo>
                  <a:pt x="10596" y="16911"/>
                </a:lnTo>
                <a:lnTo>
                  <a:pt x="10596" y="6064"/>
                </a:lnTo>
                <a:lnTo>
                  <a:pt x="0" y="1"/>
                </a:lnTo>
                <a:close/>
              </a:path>
            </a:pathLst>
          </a:custGeom>
          <a:solidFill>
            <a:srgbClr val="0C26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5"/>
          <p:cNvSpPr/>
          <p:nvPr/>
        </p:nvSpPr>
        <p:spPr>
          <a:xfrm>
            <a:off x="5650576" y="2573714"/>
            <a:ext cx="130084" cy="89786"/>
          </a:xfrm>
          <a:custGeom>
            <a:rect b="b" l="l" r="r" t="t"/>
            <a:pathLst>
              <a:path extrusionOk="0" h="2095" w="2814">
                <a:moveTo>
                  <a:pt x="281" y="1"/>
                </a:moveTo>
                <a:lnTo>
                  <a:pt x="156" y="63"/>
                </a:lnTo>
                <a:lnTo>
                  <a:pt x="63" y="157"/>
                </a:lnTo>
                <a:lnTo>
                  <a:pt x="31" y="220"/>
                </a:lnTo>
                <a:lnTo>
                  <a:pt x="0" y="282"/>
                </a:lnTo>
                <a:lnTo>
                  <a:pt x="31" y="470"/>
                </a:lnTo>
                <a:lnTo>
                  <a:pt x="94" y="626"/>
                </a:lnTo>
                <a:lnTo>
                  <a:pt x="219" y="751"/>
                </a:lnTo>
                <a:lnTo>
                  <a:pt x="344" y="876"/>
                </a:lnTo>
                <a:lnTo>
                  <a:pt x="2407" y="2064"/>
                </a:lnTo>
                <a:lnTo>
                  <a:pt x="2501" y="2095"/>
                </a:lnTo>
                <a:lnTo>
                  <a:pt x="2563" y="2095"/>
                </a:lnTo>
                <a:lnTo>
                  <a:pt x="2688" y="2064"/>
                </a:lnTo>
                <a:lnTo>
                  <a:pt x="2782" y="1970"/>
                </a:lnTo>
                <a:lnTo>
                  <a:pt x="2813" y="1907"/>
                </a:lnTo>
                <a:lnTo>
                  <a:pt x="2813" y="1845"/>
                </a:lnTo>
                <a:lnTo>
                  <a:pt x="2813" y="1657"/>
                </a:lnTo>
                <a:lnTo>
                  <a:pt x="2720" y="1501"/>
                </a:lnTo>
                <a:lnTo>
                  <a:pt x="2626" y="1345"/>
                </a:lnTo>
                <a:lnTo>
                  <a:pt x="2469" y="1251"/>
                </a:lnTo>
                <a:lnTo>
                  <a:pt x="406" y="63"/>
                </a:lnTo>
                <a:lnTo>
                  <a:pt x="344" y="32"/>
                </a:lnTo>
                <a:lnTo>
                  <a:pt x="2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5"/>
          <p:cNvSpPr/>
          <p:nvPr/>
        </p:nvSpPr>
        <p:spPr>
          <a:xfrm>
            <a:off x="5438171" y="2812158"/>
            <a:ext cx="210982" cy="131315"/>
          </a:xfrm>
          <a:custGeom>
            <a:rect b="b" l="l" r="r" t="t"/>
            <a:pathLst>
              <a:path extrusionOk="0" h="3064" w="4564">
                <a:moveTo>
                  <a:pt x="250" y="1"/>
                </a:moveTo>
                <a:lnTo>
                  <a:pt x="125" y="32"/>
                </a:lnTo>
                <a:lnTo>
                  <a:pt x="32" y="126"/>
                </a:lnTo>
                <a:lnTo>
                  <a:pt x="0" y="188"/>
                </a:lnTo>
                <a:lnTo>
                  <a:pt x="0" y="251"/>
                </a:lnTo>
                <a:lnTo>
                  <a:pt x="0" y="438"/>
                </a:lnTo>
                <a:lnTo>
                  <a:pt x="94" y="594"/>
                </a:lnTo>
                <a:lnTo>
                  <a:pt x="188" y="751"/>
                </a:lnTo>
                <a:lnTo>
                  <a:pt x="344" y="844"/>
                </a:lnTo>
                <a:lnTo>
                  <a:pt x="4158" y="3033"/>
                </a:lnTo>
                <a:lnTo>
                  <a:pt x="4251" y="3033"/>
                </a:lnTo>
                <a:lnTo>
                  <a:pt x="4314" y="3064"/>
                </a:lnTo>
                <a:lnTo>
                  <a:pt x="4439" y="3033"/>
                </a:lnTo>
                <a:lnTo>
                  <a:pt x="4533" y="2907"/>
                </a:lnTo>
                <a:lnTo>
                  <a:pt x="4564" y="2845"/>
                </a:lnTo>
                <a:lnTo>
                  <a:pt x="4564" y="2782"/>
                </a:lnTo>
                <a:lnTo>
                  <a:pt x="4564" y="2595"/>
                </a:lnTo>
                <a:lnTo>
                  <a:pt x="4470" y="2439"/>
                </a:lnTo>
                <a:lnTo>
                  <a:pt x="4376" y="2314"/>
                </a:lnTo>
                <a:lnTo>
                  <a:pt x="4220" y="2189"/>
                </a:lnTo>
                <a:lnTo>
                  <a:pt x="375" y="32"/>
                </a:lnTo>
                <a:lnTo>
                  <a:pt x="3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5341376" y="2920665"/>
            <a:ext cx="403150" cy="231773"/>
          </a:xfrm>
          <a:custGeom>
            <a:rect b="b" l="l" r="r" t="t"/>
            <a:pathLst>
              <a:path extrusionOk="0" h="5408" w="8721">
                <a:moveTo>
                  <a:pt x="281" y="0"/>
                </a:moveTo>
                <a:lnTo>
                  <a:pt x="156" y="32"/>
                </a:lnTo>
                <a:lnTo>
                  <a:pt x="63" y="125"/>
                </a:lnTo>
                <a:lnTo>
                  <a:pt x="31" y="188"/>
                </a:lnTo>
                <a:lnTo>
                  <a:pt x="0" y="250"/>
                </a:lnTo>
                <a:lnTo>
                  <a:pt x="31" y="438"/>
                </a:lnTo>
                <a:lnTo>
                  <a:pt x="94" y="594"/>
                </a:lnTo>
                <a:lnTo>
                  <a:pt x="219" y="751"/>
                </a:lnTo>
                <a:lnTo>
                  <a:pt x="344" y="844"/>
                </a:lnTo>
                <a:lnTo>
                  <a:pt x="8346" y="5377"/>
                </a:lnTo>
                <a:lnTo>
                  <a:pt x="8408" y="5377"/>
                </a:lnTo>
                <a:lnTo>
                  <a:pt x="8471" y="5408"/>
                </a:lnTo>
                <a:lnTo>
                  <a:pt x="8596" y="5377"/>
                </a:lnTo>
                <a:lnTo>
                  <a:pt x="8690" y="5283"/>
                </a:lnTo>
                <a:lnTo>
                  <a:pt x="8721" y="5189"/>
                </a:lnTo>
                <a:lnTo>
                  <a:pt x="8721" y="5127"/>
                </a:lnTo>
                <a:lnTo>
                  <a:pt x="8721" y="4939"/>
                </a:lnTo>
                <a:lnTo>
                  <a:pt x="8658" y="4783"/>
                </a:lnTo>
                <a:lnTo>
                  <a:pt x="8533" y="4658"/>
                </a:lnTo>
                <a:lnTo>
                  <a:pt x="8408" y="4533"/>
                </a:lnTo>
                <a:lnTo>
                  <a:pt x="406" y="32"/>
                </a:lnTo>
                <a:lnTo>
                  <a:pt x="34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5454072" y="2632682"/>
            <a:ext cx="179224" cy="121930"/>
          </a:xfrm>
          <a:custGeom>
            <a:rect b="b" l="l" r="r" t="t"/>
            <a:pathLst>
              <a:path extrusionOk="0" h="2845" w="3877">
                <a:moveTo>
                  <a:pt x="3876" y="0"/>
                </a:moveTo>
                <a:lnTo>
                  <a:pt x="813" y="781"/>
                </a:lnTo>
                <a:lnTo>
                  <a:pt x="1719" y="1282"/>
                </a:lnTo>
                <a:lnTo>
                  <a:pt x="0" y="2844"/>
                </a:lnTo>
                <a:lnTo>
                  <a:pt x="3032" y="2063"/>
                </a:lnTo>
                <a:lnTo>
                  <a:pt x="2157" y="1532"/>
                </a:lnTo>
                <a:lnTo>
                  <a:pt x="3876"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5347154" y="2412966"/>
            <a:ext cx="49140" cy="75086"/>
          </a:xfrm>
          <a:custGeom>
            <a:rect b="b" l="l" r="r" t="t"/>
            <a:pathLst>
              <a:path extrusionOk="0" h="1752" w="1063">
                <a:moveTo>
                  <a:pt x="94" y="1"/>
                </a:moveTo>
                <a:lnTo>
                  <a:pt x="31" y="63"/>
                </a:lnTo>
                <a:lnTo>
                  <a:pt x="0" y="157"/>
                </a:lnTo>
                <a:lnTo>
                  <a:pt x="0" y="939"/>
                </a:lnTo>
                <a:lnTo>
                  <a:pt x="31" y="1095"/>
                </a:lnTo>
                <a:lnTo>
                  <a:pt x="94" y="1220"/>
                </a:lnTo>
                <a:lnTo>
                  <a:pt x="156" y="1314"/>
                </a:lnTo>
                <a:lnTo>
                  <a:pt x="281" y="1407"/>
                </a:lnTo>
                <a:lnTo>
                  <a:pt x="813" y="1720"/>
                </a:lnTo>
                <a:lnTo>
                  <a:pt x="907" y="1751"/>
                </a:lnTo>
                <a:lnTo>
                  <a:pt x="969" y="1720"/>
                </a:lnTo>
                <a:lnTo>
                  <a:pt x="1032" y="1657"/>
                </a:lnTo>
                <a:lnTo>
                  <a:pt x="1063" y="1595"/>
                </a:lnTo>
                <a:lnTo>
                  <a:pt x="1063" y="782"/>
                </a:lnTo>
                <a:lnTo>
                  <a:pt x="1032" y="657"/>
                </a:lnTo>
                <a:lnTo>
                  <a:pt x="969" y="501"/>
                </a:lnTo>
                <a:lnTo>
                  <a:pt x="907" y="407"/>
                </a:lnTo>
                <a:lnTo>
                  <a:pt x="782" y="313"/>
                </a:lnTo>
                <a:lnTo>
                  <a:pt x="2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5347154" y="2498719"/>
            <a:ext cx="49140" cy="75043"/>
          </a:xfrm>
          <a:custGeom>
            <a:rect b="b" l="l" r="r" t="t"/>
            <a:pathLst>
              <a:path extrusionOk="0" h="1751" w="1063">
                <a:moveTo>
                  <a:pt x="156" y="0"/>
                </a:moveTo>
                <a:lnTo>
                  <a:pt x="94" y="32"/>
                </a:lnTo>
                <a:lnTo>
                  <a:pt x="31" y="94"/>
                </a:lnTo>
                <a:lnTo>
                  <a:pt x="0" y="157"/>
                </a:lnTo>
                <a:lnTo>
                  <a:pt x="0" y="969"/>
                </a:lnTo>
                <a:lnTo>
                  <a:pt x="31" y="1126"/>
                </a:lnTo>
                <a:lnTo>
                  <a:pt x="94" y="1251"/>
                </a:lnTo>
                <a:lnTo>
                  <a:pt x="156" y="1344"/>
                </a:lnTo>
                <a:lnTo>
                  <a:pt x="281" y="1438"/>
                </a:lnTo>
                <a:lnTo>
                  <a:pt x="813" y="1751"/>
                </a:lnTo>
                <a:lnTo>
                  <a:pt x="969" y="1751"/>
                </a:lnTo>
                <a:lnTo>
                  <a:pt x="1032" y="1688"/>
                </a:lnTo>
                <a:lnTo>
                  <a:pt x="1063" y="1594"/>
                </a:lnTo>
                <a:lnTo>
                  <a:pt x="1063" y="813"/>
                </a:lnTo>
                <a:lnTo>
                  <a:pt x="1032" y="657"/>
                </a:lnTo>
                <a:lnTo>
                  <a:pt x="969" y="532"/>
                </a:lnTo>
                <a:lnTo>
                  <a:pt x="907" y="438"/>
                </a:lnTo>
                <a:lnTo>
                  <a:pt x="782" y="344"/>
                </a:lnTo>
                <a:lnTo>
                  <a:pt x="250" y="32"/>
                </a:lnTo>
                <a:lnTo>
                  <a:pt x="1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txBox="1"/>
          <p:nvPr/>
        </p:nvSpPr>
        <p:spPr>
          <a:xfrm>
            <a:off x="1848750" y="953325"/>
            <a:ext cx="5388600" cy="7941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n" sz="1200">
                <a:latin typeface="Roboto"/>
                <a:ea typeface="Roboto"/>
                <a:cs typeface="Roboto"/>
                <a:sym typeface="Roboto"/>
              </a:rPr>
              <a:t>Course Project</a:t>
            </a:r>
            <a:endParaRPr b="1" sz="1200">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lang="en" sz="1200" u="sng">
                <a:latin typeface="Roboto"/>
                <a:ea typeface="Roboto"/>
                <a:cs typeface="Roboto"/>
                <a:sym typeface="Roboto"/>
              </a:rPr>
              <a:t>ME308 : Industrial Engineering and Operations Research (Spring 2021-22)</a:t>
            </a:r>
            <a:endParaRPr sz="1200" u="sng">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i="1" lang="en" sz="1200">
                <a:latin typeface="Roboto"/>
                <a:ea typeface="Roboto"/>
                <a:cs typeface="Roboto"/>
                <a:sym typeface="Roboto"/>
              </a:rPr>
              <a:t>Department of Mechanical Engineering, IIT Bombay</a:t>
            </a:r>
            <a:endParaRPr i="1" sz="1200">
              <a:latin typeface="Roboto"/>
              <a:ea typeface="Roboto"/>
              <a:cs typeface="Roboto"/>
              <a:sym typeface="Roboto"/>
            </a:endParaRPr>
          </a:p>
        </p:txBody>
      </p:sp>
      <p:sp>
        <p:nvSpPr>
          <p:cNvPr id="109" name="Google Shape;109;p15"/>
          <p:cNvSpPr txBox="1"/>
          <p:nvPr>
            <p:ph type="ctrTitle"/>
          </p:nvPr>
        </p:nvSpPr>
        <p:spPr>
          <a:xfrm>
            <a:off x="448950" y="410575"/>
            <a:ext cx="8238000" cy="554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1800"/>
              <a:buNone/>
            </a:pPr>
            <a:r>
              <a:rPr lang="en" sz="2400">
                <a:solidFill>
                  <a:schemeClr val="dk1"/>
                </a:solidFill>
              </a:rPr>
              <a:t>Electric Vehicle Charging Station Network Optimization</a:t>
            </a:r>
            <a:endParaRPr sz="2400"/>
          </a:p>
        </p:txBody>
      </p:sp>
      <p:sp>
        <p:nvSpPr>
          <p:cNvPr id="110" name="Google Shape;110;p15"/>
          <p:cNvSpPr txBox="1"/>
          <p:nvPr/>
        </p:nvSpPr>
        <p:spPr>
          <a:xfrm>
            <a:off x="3072000" y="3908513"/>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Group 23</a:t>
            </a:r>
            <a:endParaRPr sz="1200">
              <a:latin typeface="Roboto"/>
              <a:ea typeface="Roboto"/>
              <a:cs typeface="Roboto"/>
              <a:sym typeface="Roboto"/>
            </a:endParaRPr>
          </a:p>
        </p:txBody>
      </p:sp>
      <p:sp>
        <p:nvSpPr>
          <p:cNvPr id="111" name="Google Shape;111;p15"/>
          <p:cNvSpPr txBox="1"/>
          <p:nvPr/>
        </p:nvSpPr>
        <p:spPr>
          <a:xfrm>
            <a:off x="1473938" y="4256800"/>
            <a:ext cx="1186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Abhijeet Bodas</a:t>
            </a:r>
            <a:endParaRPr sz="10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190100004</a:t>
            </a:r>
            <a:endParaRPr sz="1000">
              <a:latin typeface="Roboto"/>
              <a:ea typeface="Roboto"/>
              <a:cs typeface="Roboto"/>
              <a:sym typeface="Roboto"/>
            </a:endParaRPr>
          </a:p>
        </p:txBody>
      </p:sp>
      <p:sp>
        <p:nvSpPr>
          <p:cNvPr id="112" name="Google Shape;112;p15"/>
          <p:cNvSpPr txBox="1"/>
          <p:nvPr/>
        </p:nvSpPr>
        <p:spPr>
          <a:xfrm>
            <a:off x="3102500" y="4256800"/>
            <a:ext cx="1186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Shiven Barbare</a:t>
            </a:r>
            <a:endParaRPr sz="10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190100110</a:t>
            </a:r>
            <a:endParaRPr sz="1000">
              <a:latin typeface="Roboto"/>
              <a:ea typeface="Roboto"/>
              <a:cs typeface="Roboto"/>
              <a:sym typeface="Roboto"/>
            </a:endParaRPr>
          </a:p>
        </p:txBody>
      </p:sp>
      <p:sp>
        <p:nvSpPr>
          <p:cNvPr id="113" name="Google Shape;113;p15"/>
          <p:cNvSpPr txBox="1"/>
          <p:nvPr/>
        </p:nvSpPr>
        <p:spPr>
          <a:xfrm>
            <a:off x="4731088" y="4250300"/>
            <a:ext cx="1186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Praveen Guguloth</a:t>
            </a:r>
            <a:endParaRPr sz="10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190100050</a:t>
            </a:r>
            <a:endParaRPr sz="1000">
              <a:latin typeface="Roboto"/>
              <a:ea typeface="Roboto"/>
              <a:cs typeface="Roboto"/>
              <a:sym typeface="Roboto"/>
            </a:endParaRPr>
          </a:p>
        </p:txBody>
      </p:sp>
      <p:sp>
        <p:nvSpPr>
          <p:cNvPr id="114" name="Google Shape;114;p15"/>
          <p:cNvSpPr txBox="1"/>
          <p:nvPr/>
        </p:nvSpPr>
        <p:spPr>
          <a:xfrm>
            <a:off x="6359663" y="4248800"/>
            <a:ext cx="1310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Nikith Veerapaneni</a:t>
            </a:r>
            <a:endParaRPr sz="10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190100134</a:t>
            </a:r>
            <a:endParaRPr sz="10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dk1"/>
                </a:solidFill>
              </a:rPr>
              <a:t>Acquiring </a:t>
            </a:r>
            <a:r>
              <a:rPr lang="en"/>
              <a:t>D</a:t>
            </a:r>
            <a:r>
              <a:rPr lang="en">
                <a:solidFill>
                  <a:schemeClr val="dk1"/>
                </a:solidFill>
              </a:rPr>
              <a:t>ata: Distances</a:t>
            </a:r>
            <a:endParaRPr/>
          </a:p>
        </p:txBody>
      </p:sp>
      <p:sp>
        <p:nvSpPr>
          <p:cNvPr id="199" name="Google Shape;199;p24"/>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4"/>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4"/>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4"/>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205" name="Google Shape;205;p24"/>
          <p:cNvPicPr preferRelativeResize="0"/>
          <p:nvPr/>
        </p:nvPicPr>
        <p:blipFill>
          <a:blip r:embed="rId3">
            <a:alphaModFix/>
          </a:blip>
          <a:stretch>
            <a:fillRect/>
          </a:stretch>
        </p:blipFill>
        <p:spPr>
          <a:xfrm>
            <a:off x="1114100" y="1017725"/>
            <a:ext cx="6915800" cy="389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Distance Matrix</a:t>
            </a:r>
            <a:endParaRPr/>
          </a:p>
        </p:txBody>
      </p:sp>
      <p:sp>
        <p:nvSpPr>
          <p:cNvPr id="211" name="Google Shape;211;p25"/>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5"/>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5"/>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5"/>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5"/>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217" name="Google Shape;217;p25"/>
          <p:cNvPicPr preferRelativeResize="0"/>
          <p:nvPr/>
        </p:nvPicPr>
        <p:blipFill rotWithShape="1">
          <a:blip r:embed="rId3">
            <a:alphaModFix/>
          </a:blip>
          <a:srcRect b="0" l="0" r="980" t="0"/>
          <a:stretch/>
        </p:blipFill>
        <p:spPr>
          <a:xfrm>
            <a:off x="811550" y="1148300"/>
            <a:ext cx="7520900" cy="345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dk1"/>
                </a:solidFill>
              </a:rPr>
              <a:t>Acquiring </a:t>
            </a:r>
            <a:r>
              <a:rPr lang="en"/>
              <a:t>D</a:t>
            </a:r>
            <a:r>
              <a:rPr lang="en">
                <a:solidFill>
                  <a:schemeClr val="dk1"/>
                </a:solidFill>
              </a:rPr>
              <a:t>ata: Demands</a:t>
            </a:r>
            <a:endParaRPr/>
          </a:p>
        </p:txBody>
      </p:sp>
      <p:sp>
        <p:nvSpPr>
          <p:cNvPr id="223" name="Google Shape;223;p26"/>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6"/>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6"/>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6"/>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6"/>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29" name="Google Shape;22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b="1" lang="en"/>
              <a:t>Scaled down </a:t>
            </a:r>
            <a:r>
              <a:rPr lang="en"/>
              <a:t>with respect to mean as the reference</a:t>
            </a:r>
            <a:endParaRPr/>
          </a:p>
        </p:txBody>
      </p:sp>
      <p:pic>
        <p:nvPicPr>
          <p:cNvPr id="230" name="Google Shape;230;p26"/>
          <p:cNvPicPr preferRelativeResize="0"/>
          <p:nvPr/>
        </p:nvPicPr>
        <p:blipFill rotWithShape="1">
          <a:blip r:embed="rId3">
            <a:alphaModFix/>
          </a:blip>
          <a:srcRect b="31295" l="0" r="0" t="0"/>
          <a:stretch/>
        </p:blipFill>
        <p:spPr>
          <a:xfrm>
            <a:off x="786100" y="1890925"/>
            <a:ext cx="7571775" cy="2875409"/>
          </a:xfrm>
          <a:prstGeom prst="rect">
            <a:avLst/>
          </a:prstGeom>
          <a:noFill/>
          <a:ln>
            <a:noFill/>
          </a:ln>
        </p:spPr>
      </p:pic>
      <p:pic>
        <p:nvPicPr>
          <p:cNvPr id="231" name="Google Shape;231;p26"/>
          <p:cNvPicPr preferRelativeResize="0"/>
          <p:nvPr/>
        </p:nvPicPr>
        <p:blipFill>
          <a:blip r:embed="rId4">
            <a:alphaModFix/>
          </a:blip>
          <a:stretch>
            <a:fillRect/>
          </a:stretch>
        </p:blipFill>
        <p:spPr>
          <a:xfrm>
            <a:off x="895850" y="1213925"/>
            <a:ext cx="4770201" cy="330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solidFill>
                  <a:schemeClr val="dk1"/>
                </a:solidFill>
              </a:rPr>
              <a:t>Results (1)</a:t>
            </a:r>
            <a:endParaRPr/>
          </a:p>
        </p:txBody>
      </p:sp>
      <p:sp>
        <p:nvSpPr>
          <p:cNvPr id="237" name="Google Shape;237;p27"/>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7"/>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7"/>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7"/>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7"/>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43" name="Google Shape;243;p27"/>
          <p:cNvSpPr txBox="1"/>
          <p:nvPr>
            <p:ph idx="1" type="body"/>
          </p:nvPr>
        </p:nvSpPr>
        <p:spPr>
          <a:xfrm>
            <a:off x="2605350" y="911375"/>
            <a:ext cx="3933300" cy="36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244" name="Google Shape;244;p27"/>
          <p:cNvSpPr txBox="1"/>
          <p:nvPr/>
        </p:nvSpPr>
        <p:spPr>
          <a:xfrm>
            <a:off x="4632500" y="1636825"/>
            <a:ext cx="167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Roboto"/>
              <a:ea typeface="Roboto"/>
              <a:cs typeface="Roboto"/>
              <a:sym typeface="Roboto"/>
            </a:endParaRPr>
          </a:p>
        </p:txBody>
      </p:sp>
      <p:sp>
        <p:nvSpPr>
          <p:cNvPr id="245" name="Google Shape;245;p27"/>
          <p:cNvSpPr txBox="1"/>
          <p:nvPr/>
        </p:nvSpPr>
        <p:spPr>
          <a:xfrm>
            <a:off x="1736900" y="4761025"/>
            <a:ext cx="184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Roboto"/>
              <a:ea typeface="Roboto"/>
              <a:cs typeface="Roboto"/>
              <a:sym typeface="Roboto"/>
            </a:endParaRPr>
          </a:p>
        </p:txBody>
      </p:sp>
      <p:sp>
        <p:nvSpPr>
          <p:cNvPr id="246" name="Google Shape;246;p27"/>
          <p:cNvSpPr txBox="1"/>
          <p:nvPr/>
        </p:nvSpPr>
        <p:spPr>
          <a:xfrm>
            <a:off x="7375700" y="1636825"/>
            <a:ext cx="148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Roboto"/>
              <a:ea typeface="Roboto"/>
              <a:cs typeface="Roboto"/>
              <a:sym typeface="Roboto"/>
            </a:endParaRPr>
          </a:p>
        </p:txBody>
      </p:sp>
      <p:sp>
        <p:nvSpPr>
          <p:cNvPr id="247" name="Google Shape;247;p27"/>
          <p:cNvSpPr txBox="1"/>
          <p:nvPr/>
        </p:nvSpPr>
        <p:spPr>
          <a:xfrm>
            <a:off x="1109475" y="1636825"/>
            <a:ext cx="1487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Charging station should be built at 3 but not at 4</a:t>
            </a:r>
            <a:endParaRPr sz="1100">
              <a:latin typeface="Roboto"/>
              <a:ea typeface="Roboto"/>
              <a:cs typeface="Roboto"/>
              <a:sym typeface="Roboto"/>
            </a:endParaRPr>
          </a:p>
        </p:txBody>
      </p:sp>
      <p:pic>
        <p:nvPicPr>
          <p:cNvPr id="248" name="Google Shape;248;p27"/>
          <p:cNvPicPr preferRelativeResize="0"/>
          <p:nvPr/>
        </p:nvPicPr>
        <p:blipFill>
          <a:blip r:embed="rId3">
            <a:alphaModFix/>
          </a:blip>
          <a:stretch>
            <a:fillRect/>
          </a:stretch>
        </p:blipFill>
        <p:spPr>
          <a:xfrm>
            <a:off x="2525375" y="123025"/>
            <a:ext cx="1900975" cy="4790036"/>
          </a:xfrm>
          <a:prstGeom prst="rect">
            <a:avLst/>
          </a:prstGeom>
          <a:noFill/>
          <a:ln>
            <a:noFill/>
          </a:ln>
        </p:spPr>
      </p:pic>
      <p:sp>
        <p:nvSpPr>
          <p:cNvPr id="249" name="Google Shape;249;p27"/>
          <p:cNvSpPr/>
          <p:nvPr/>
        </p:nvSpPr>
        <p:spPr>
          <a:xfrm>
            <a:off x="2605350" y="970800"/>
            <a:ext cx="591300" cy="3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7"/>
          <p:cNvCxnSpPr>
            <a:stCxn id="247" idx="0"/>
            <a:endCxn id="249" idx="1"/>
          </p:cNvCxnSpPr>
          <p:nvPr/>
        </p:nvCxnSpPr>
        <p:spPr>
          <a:xfrm flipH="1" rot="10800000">
            <a:off x="1853175" y="1167625"/>
            <a:ext cx="752100" cy="469200"/>
          </a:xfrm>
          <a:prstGeom prst="straightConnector1">
            <a:avLst/>
          </a:prstGeom>
          <a:noFill/>
          <a:ln cap="flat" cmpd="sng" w="9525">
            <a:solidFill>
              <a:srgbClr val="FF0000"/>
            </a:solidFill>
            <a:prstDash val="solid"/>
            <a:round/>
            <a:headEnd len="med" w="med" type="none"/>
            <a:tailEnd len="med" w="med" type="triangle"/>
          </a:ln>
        </p:spPr>
      </p:cxnSp>
      <p:pic>
        <p:nvPicPr>
          <p:cNvPr id="251" name="Google Shape;251;p27"/>
          <p:cNvPicPr preferRelativeResize="0"/>
          <p:nvPr/>
        </p:nvPicPr>
        <p:blipFill>
          <a:blip r:embed="rId4">
            <a:alphaModFix/>
          </a:blip>
          <a:stretch>
            <a:fillRect/>
          </a:stretch>
        </p:blipFill>
        <p:spPr>
          <a:xfrm>
            <a:off x="4632500" y="21188"/>
            <a:ext cx="3491025" cy="5101133"/>
          </a:xfrm>
          <a:prstGeom prst="rect">
            <a:avLst/>
          </a:prstGeom>
          <a:noFill/>
          <a:ln>
            <a:noFill/>
          </a:ln>
        </p:spPr>
      </p:pic>
      <p:sp>
        <p:nvSpPr>
          <p:cNvPr id="252" name="Google Shape;252;p27"/>
          <p:cNvSpPr txBox="1"/>
          <p:nvPr/>
        </p:nvSpPr>
        <p:spPr>
          <a:xfrm>
            <a:off x="4632500" y="2329525"/>
            <a:ext cx="1283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a:t>
            </a:r>
            <a:r>
              <a:rPr b="1" lang="en" sz="900">
                <a:solidFill>
                  <a:schemeClr val="dk1"/>
                </a:solidFill>
              </a:rPr>
              <a:t>   </a:t>
            </a:r>
            <a:r>
              <a:rPr b="1" lang="en" sz="800">
                <a:latin typeface="Roboto"/>
                <a:ea typeface="Roboto"/>
                <a:cs typeface="Roboto"/>
                <a:sym typeface="Roboto"/>
              </a:rPr>
              <a:t>Rejected locations</a:t>
            </a:r>
            <a:endParaRPr b="1" i="1" sz="800">
              <a:latin typeface="Roboto"/>
              <a:ea typeface="Roboto"/>
              <a:cs typeface="Roboto"/>
              <a:sym typeface="Roboto"/>
            </a:endParaRPr>
          </a:p>
          <a:p>
            <a:pPr indent="0" lvl="0" marL="0" rtl="0" algn="l">
              <a:lnSpc>
                <a:spcPct val="115000"/>
              </a:lnSpc>
              <a:spcBef>
                <a:spcPts val="2400"/>
              </a:spcBef>
              <a:spcAft>
                <a:spcPts val="600"/>
              </a:spcAft>
              <a:buNone/>
            </a:pPr>
            <a:r>
              <a:rPr b="1" lang="en" sz="800">
                <a:solidFill>
                  <a:schemeClr val="dk1"/>
                </a:solidFill>
              </a:rPr>
              <a:t>🟢</a:t>
            </a:r>
            <a:r>
              <a:rPr b="1" lang="en" sz="800">
                <a:solidFill>
                  <a:schemeClr val="dk1"/>
                </a:solidFill>
                <a:latin typeface="Roboto"/>
                <a:ea typeface="Roboto"/>
                <a:cs typeface="Roboto"/>
                <a:sym typeface="Roboto"/>
              </a:rPr>
              <a:t>  </a:t>
            </a:r>
            <a:r>
              <a:rPr b="1" lang="en" sz="1700">
                <a:solidFill>
                  <a:schemeClr val="dk1"/>
                </a:solidFill>
              </a:rPr>
              <a:t> </a:t>
            </a:r>
            <a:r>
              <a:rPr b="1" lang="en" sz="800">
                <a:latin typeface="Roboto"/>
                <a:ea typeface="Roboto"/>
                <a:cs typeface="Roboto"/>
                <a:sym typeface="Roboto"/>
              </a:rPr>
              <a:t>Accepted locations</a:t>
            </a:r>
            <a:endParaRPr b="1" i="1" sz="800">
              <a:latin typeface="Roboto"/>
              <a:ea typeface="Roboto"/>
              <a:cs typeface="Roboto"/>
              <a:sym typeface="Roboto"/>
            </a:endParaRPr>
          </a:p>
        </p:txBody>
      </p:sp>
      <p:sp>
        <p:nvSpPr>
          <p:cNvPr id="253" name="Google Shape;253;p27"/>
          <p:cNvSpPr txBox="1"/>
          <p:nvPr/>
        </p:nvSpPr>
        <p:spPr>
          <a:xfrm>
            <a:off x="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59" name="Google Shape;259;p28"/>
          <p:cNvPicPr preferRelativeResize="0"/>
          <p:nvPr/>
        </p:nvPicPr>
        <p:blipFill rotWithShape="1">
          <a:blip r:embed="rId3">
            <a:alphaModFix/>
          </a:blip>
          <a:srcRect b="7089" l="0" r="0" t="0"/>
          <a:stretch/>
        </p:blipFill>
        <p:spPr>
          <a:xfrm>
            <a:off x="1143000" y="228600"/>
            <a:ext cx="6857999" cy="47787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29"/>
          <p:cNvPicPr preferRelativeResize="0"/>
          <p:nvPr/>
        </p:nvPicPr>
        <p:blipFill rotWithShape="1">
          <a:blip r:embed="rId3">
            <a:alphaModFix/>
          </a:blip>
          <a:srcRect b="19146" l="0" r="0" t="0"/>
          <a:stretch/>
        </p:blipFill>
        <p:spPr>
          <a:xfrm>
            <a:off x="1143000" y="609600"/>
            <a:ext cx="6857999" cy="4158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30"/>
          <p:cNvPicPr preferRelativeResize="0"/>
          <p:nvPr/>
        </p:nvPicPr>
        <p:blipFill>
          <a:blip r:embed="rId3">
            <a:alphaModFix/>
          </a:blip>
          <a:stretch>
            <a:fillRect/>
          </a:stretch>
        </p:blipFill>
        <p:spPr>
          <a:xfrm>
            <a:off x="1663425" y="780625"/>
            <a:ext cx="5817149" cy="4362874"/>
          </a:xfrm>
          <a:prstGeom prst="rect">
            <a:avLst/>
          </a:prstGeom>
          <a:noFill/>
          <a:ln>
            <a:noFill/>
          </a:ln>
        </p:spPr>
      </p:pic>
      <p:sp>
        <p:nvSpPr>
          <p:cNvPr id="272" name="Google Shape;272;p30"/>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The case of fractional demand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dk1"/>
                </a:solidFill>
              </a:rPr>
              <a:t>Results (2)</a:t>
            </a:r>
            <a:endParaRPr/>
          </a:p>
        </p:txBody>
      </p:sp>
      <p:sp>
        <p:nvSpPr>
          <p:cNvPr id="278" name="Google Shape;278;p31"/>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1"/>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1"/>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1"/>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1"/>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284" name="Google Shape;284;p31"/>
          <p:cNvPicPr preferRelativeResize="0"/>
          <p:nvPr/>
        </p:nvPicPr>
        <p:blipFill>
          <a:blip r:embed="rId3">
            <a:alphaModFix/>
          </a:blip>
          <a:stretch>
            <a:fillRect/>
          </a:stretch>
        </p:blipFill>
        <p:spPr>
          <a:xfrm>
            <a:off x="2471813" y="2360725"/>
            <a:ext cx="6391275" cy="2400300"/>
          </a:xfrm>
          <a:prstGeom prst="rect">
            <a:avLst/>
          </a:prstGeom>
          <a:noFill/>
          <a:ln>
            <a:noFill/>
          </a:ln>
        </p:spPr>
      </p:pic>
      <p:sp>
        <p:nvSpPr>
          <p:cNvPr id="285" name="Google Shape;285;p31"/>
          <p:cNvSpPr txBox="1"/>
          <p:nvPr>
            <p:ph idx="1" type="body"/>
          </p:nvPr>
        </p:nvSpPr>
        <p:spPr>
          <a:xfrm>
            <a:off x="6354500" y="911375"/>
            <a:ext cx="2477700" cy="1185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300">
                <a:solidFill>
                  <a:schemeClr val="dk1"/>
                </a:solidFill>
              </a:rPr>
              <a:t>Total loss has increased, since all cars may not go to closest station now (because of capacity constraints)</a:t>
            </a:r>
            <a:endParaRPr sz="1300">
              <a:solidFill>
                <a:schemeClr val="dk1"/>
              </a:solidFill>
            </a:endParaRPr>
          </a:p>
          <a:p>
            <a:pPr indent="0" lvl="0" marL="0" rtl="0" algn="l">
              <a:spcBef>
                <a:spcPts val="0"/>
              </a:spcBef>
              <a:spcAft>
                <a:spcPts val="0"/>
              </a:spcAft>
              <a:buNone/>
            </a:pPr>
            <a:r>
              <a:t/>
            </a:r>
            <a:endParaRPr sz="1300"/>
          </a:p>
        </p:txBody>
      </p:sp>
      <p:sp>
        <p:nvSpPr>
          <p:cNvPr id="286" name="Google Shape;286;p31"/>
          <p:cNvSpPr/>
          <p:nvPr/>
        </p:nvSpPr>
        <p:spPr>
          <a:xfrm>
            <a:off x="6640700" y="3245675"/>
            <a:ext cx="858600" cy="22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 name="Google Shape;287;p31"/>
          <p:cNvCxnSpPr>
            <a:stCxn id="288" idx="2"/>
            <a:endCxn id="286" idx="1"/>
          </p:cNvCxnSpPr>
          <p:nvPr/>
        </p:nvCxnSpPr>
        <p:spPr>
          <a:xfrm>
            <a:off x="5049775" y="2283325"/>
            <a:ext cx="1590900" cy="1072500"/>
          </a:xfrm>
          <a:prstGeom prst="straightConnector1">
            <a:avLst/>
          </a:prstGeom>
          <a:noFill/>
          <a:ln cap="flat" cmpd="sng" w="9525">
            <a:solidFill>
              <a:srgbClr val="FF0000"/>
            </a:solidFill>
            <a:prstDash val="solid"/>
            <a:round/>
            <a:headEnd len="med" w="med" type="none"/>
            <a:tailEnd len="med" w="med" type="triangle"/>
          </a:ln>
        </p:spPr>
      </p:cxnSp>
      <p:sp>
        <p:nvSpPr>
          <p:cNvPr id="288" name="Google Shape;288;p31"/>
          <p:cNvSpPr txBox="1"/>
          <p:nvPr/>
        </p:nvSpPr>
        <p:spPr>
          <a:xfrm>
            <a:off x="4213375" y="1636825"/>
            <a:ext cx="167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Fraction of demand (4) assigned to charging station (6)</a:t>
            </a:r>
            <a:endParaRPr sz="1000">
              <a:latin typeface="Roboto"/>
              <a:ea typeface="Roboto"/>
              <a:cs typeface="Roboto"/>
              <a:sym typeface="Roboto"/>
            </a:endParaRPr>
          </a:p>
        </p:txBody>
      </p:sp>
      <p:sp>
        <p:nvSpPr>
          <p:cNvPr id="289" name="Google Shape;289;p31"/>
          <p:cNvSpPr txBox="1"/>
          <p:nvPr/>
        </p:nvSpPr>
        <p:spPr>
          <a:xfrm>
            <a:off x="1736900" y="4761025"/>
            <a:ext cx="184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Roboto"/>
              <a:ea typeface="Roboto"/>
              <a:cs typeface="Roboto"/>
              <a:sym typeface="Roboto"/>
            </a:endParaRPr>
          </a:p>
        </p:txBody>
      </p:sp>
      <p:sp>
        <p:nvSpPr>
          <p:cNvPr id="290" name="Google Shape;290;p31"/>
          <p:cNvSpPr txBox="1"/>
          <p:nvPr/>
        </p:nvSpPr>
        <p:spPr>
          <a:xfrm>
            <a:off x="7375700" y="1636825"/>
            <a:ext cx="148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Roboto"/>
              <a:ea typeface="Roboto"/>
              <a:cs typeface="Roboto"/>
              <a:sym typeface="Roboto"/>
            </a:endParaRPr>
          </a:p>
        </p:txBody>
      </p:sp>
      <p:sp>
        <p:nvSpPr>
          <p:cNvPr id="291" name="Google Shape;291;p31"/>
          <p:cNvSpPr txBox="1"/>
          <p:nvPr/>
        </p:nvSpPr>
        <p:spPr>
          <a:xfrm>
            <a:off x="2247900" y="1341025"/>
            <a:ext cx="198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Capacity at location 6 should be 1.5x the capacity at station 5</a:t>
            </a:r>
            <a:endParaRPr sz="1000">
              <a:latin typeface="Roboto"/>
              <a:ea typeface="Roboto"/>
              <a:cs typeface="Roboto"/>
              <a:sym typeface="Roboto"/>
            </a:endParaRPr>
          </a:p>
        </p:txBody>
      </p:sp>
      <p:pic>
        <p:nvPicPr>
          <p:cNvPr id="292" name="Google Shape;292;p31"/>
          <p:cNvPicPr preferRelativeResize="0"/>
          <p:nvPr/>
        </p:nvPicPr>
        <p:blipFill>
          <a:blip r:embed="rId4">
            <a:alphaModFix/>
          </a:blip>
          <a:stretch>
            <a:fillRect/>
          </a:stretch>
        </p:blipFill>
        <p:spPr>
          <a:xfrm>
            <a:off x="457200" y="579538"/>
            <a:ext cx="1790700" cy="4181475"/>
          </a:xfrm>
          <a:prstGeom prst="rect">
            <a:avLst/>
          </a:prstGeom>
          <a:noFill/>
          <a:ln>
            <a:noFill/>
          </a:ln>
        </p:spPr>
      </p:pic>
      <p:sp>
        <p:nvSpPr>
          <p:cNvPr id="293" name="Google Shape;293;p31"/>
          <p:cNvSpPr/>
          <p:nvPr/>
        </p:nvSpPr>
        <p:spPr>
          <a:xfrm>
            <a:off x="555875" y="1636825"/>
            <a:ext cx="603600" cy="3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1"/>
          <p:cNvCxnSpPr>
            <a:endCxn id="293" idx="3"/>
          </p:cNvCxnSpPr>
          <p:nvPr/>
        </p:nvCxnSpPr>
        <p:spPr>
          <a:xfrm flipH="1">
            <a:off x="1159475" y="1504825"/>
            <a:ext cx="1147200" cy="328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Variation of fractional margin with budget</a:t>
            </a:r>
            <a:endParaRPr/>
          </a:p>
        </p:txBody>
      </p:sp>
      <p:pic>
        <p:nvPicPr>
          <p:cNvPr id="300" name="Google Shape;300;p32"/>
          <p:cNvPicPr preferRelativeResize="0"/>
          <p:nvPr/>
        </p:nvPicPr>
        <p:blipFill>
          <a:blip r:embed="rId3">
            <a:alphaModFix/>
          </a:blip>
          <a:stretch>
            <a:fillRect/>
          </a:stretch>
        </p:blipFill>
        <p:spPr>
          <a:xfrm>
            <a:off x="2081925" y="1184725"/>
            <a:ext cx="4980175" cy="572700"/>
          </a:xfrm>
          <a:prstGeom prst="rect">
            <a:avLst/>
          </a:prstGeom>
          <a:noFill/>
          <a:ln>
            <a:noFill/>
          </a:ln>
        </p:spPr>
      </p:pic>
      <p:pic>
        <p:nvPicPr>
          <p:cNvPr id="301" name="Google Shape;301;p32" title="Chart"/>
          <p:cNvPicPr preferRelativeResize="0"/>
          <p:nvPr/>
        </p:nvPicPr>
        <p:blipFill>
          <a:blip r:embed="rId4">
            <a:alphaModFix/>
          </a:blip>
          <a:stretch>
            <a:fillRect/>
          </a:stretch>
        </p:blipFill>
        <p:spPr>
          <a:xfrm>
            <a:off x="2080413" y="1924425"/>
            <a:ext cx="4983195" cy="3081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Variation of distance penalty with budget</a:t>
            </a:r>
            <a:endParaRPr/>
          </a:p>
        </p:txBody>
      </p:sp>
      <p:pic>
        <p:nvPicPr>
          <p:cNvPr id="307" name="Google Shape;307;p33" title="Chart"/>
          <p:cNvPicPr preferRelativeResize="0"/>
          <p:nvPr/>
        </p:nvPicPr>
        <p:blipFill>
          <a:blip r:embed="rId3">
            <a:alphaModFix/>
          </a:blip>
          <a:stretch>
            <a:fillRect/>
          </a:stretch>
        </p:blipFill>
        <p:spPr>
          <a:xfrm>
            <a:off x="1482263" y="1149625"/>
            <a:ext cx="6179475"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lang="en"/>
              <a:t>Introduction</a:t>
            </a:r>
            <a:endParaRPr/>
          </a:p>
        </p:txBody>
      </p:sp>
      <p:sp>
        <p:nvSpPr>
          <p:cNvPr id="120" name="Google Shape;120;p16"/>
          <p:cNvSpPr txBox="1"/>
          <p:nvPr>
            <p:ph idx="1" type="body"/>
          </p:nvPr>
        </p:nvSpPr>
        <p:spPr>
          <a:xfrm>
            <a:off x="311700" y="1132275"/>
            <a:ext cx="8520600" cy="2339700"/>
          </a:xfrm>
          <a:prstGeom prst="rect">
            <a:avLst/>
          </a:prstGeom>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The Electric Vehicle (EV) industry in India has seen tremendous growth in recent times due to favourable government regulations and/or incentives and growth in demand among middle-aged urban consumers </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Across the globe, there has been an increased focus on shifting to electric mobility. The US and some Nordic countries (Norway, Sweden and Finland) have seen an exponential increase in the number of EVs owned per unit population</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In recent years, EVs have become a hot topic for discussion in India as well - for politicians, businessmen and tech giants alike</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Several points have been made in favour of EVs, the most common one being that they are environment-friendly (which in hindsight may not be very accurate)</a:t>
            </a:r>
            <a:endParaRPr sz="1600">
              <a:solidFill>
                <a:schemeClr val="dk1"/>
              </a:solidFill>
              <a:latin typeface="Arial"/>
              <a:ea typeface="Arial"/>
              <a:cs typeface="Arial"/>
              <a:sym typeface="Arial"/>
            </a:endParaRPr>
          </a:p>
        </p:txBody>
      </p:sp>
      <p:sp>
        <p:nvSpPr>
          <p:cNvPr id="121" name="Google Shape;12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22" name="Google Shape;122;p16"/>
          <p:cNvPicPr preferRelativeResize="0"/>
          <p:nvPr/>
        </p:nvPicPr>
        <p:blipFill>
          <a:blip r:embed="rId3">
            <a:alphaModFix/>
          </a:blip>
          <a:stretch>
            <a:fillRect/>
          </a:stretch>
        </p:blipFill>
        <p:spPr>
          <a:xfrm>
            <a:off x="3086900" y="3440000"/>
            <a:ext cx="2970200" cy="1498350"/>
          </a:xfrm>
          <a:prstGeom prst="rect">
            <a:avLst/>
          </a:prstGeom>
          <a:noFill/>
          <a:ln cap="flat" cmpd="sng" w="9525">
            <a:solidFill>
              <a:schemeClr val="dk2"/>
            </a:solidFill>
            <a:prstDash val="solid"/>
            <a:round/>
            <a:headEnd len="sm" w="sm" type="none"/>
            <a:tailEnd len="sm" w="sm" type="none"/>
          </a:ln>
        </p:spPr>
      </p:pic>
      <p:sp>
        <p:nvSpPr>
          <p:cNvPr id="123" name="Google Shape;123;p16"/>
          <p:cNvSpPr txBox="1"/>
          <p:nvPr/>
        </p:nvSpPr>
        <p:spPr>
          <a:xfrm>
            <a:off x="2998200" y="4862150"/>
            <a:ext cx="2842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u="sng">
                <a:solidFill>
                  <a:srgbClr val="333333"/>
                </a:solidFill>
                <a:latin typeface="Roboto"/>
                <a:ea typeface="Roboto"/>
                <a:cs typeface="Roboto"/>
                <a:sym typeface="Roboto"/>
              </a:rPr>
              <a:t>Source</a:t>
            </a:r>
            <a:r>
              <a:rPr i="1" lang="en" sz="700">
                <a:solidFill>
                  <a:srgbClr val="333333"/>
                </a:solidFill>
                <a:latin typeface="Roboto"/>
                <a:ea typeface="Roboto"/>
                <a:cs typeface="Roboto"/>
                <a:sym typeface="Roboto"/>
              </a:rPr>
              <a:t>: The Math Behind India’s EV Charging Infrastructure (Inc 42)</a:t>
            </a:r>
            <a:endParaRPr i="1" sz="700">
              <a:solidFill>
                <a:srgbClr val="333333"/>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Converting the earlier double minimization problem into a simple linear objective function using intermediate variable: </a:t>
            </a:r>
            <a:r>
              <a:rPr b="1" i="1" lang="en"/>
              <a:t>L</a:t>
            </a:r>
            <a:r>
              <a:rPr b="1" baseline="-25000" i="1" lang="en"/>
              <a:t>j</a:t>
            </a:r>
            <a:endParaRPr/>
          </a:p>
          <a:p>
            <a:pPr indent="-342900" lvl="0" marL="457200" rtl="0" algn="l">
              <a:spcBef>
                <a:spcPts val="0"/>
              </a:spcBef>
              <a:spcAft>
                <a:spcPts val="0"/>
              </a:spcAft>
              <a:buSzPts val="1800"/>
              <a:buChar char="●"/>
            </a:pPr>
            <a:r>
              <a:rPr i="1" lang="en"/>
              <a:t>Pinpointing</a:t>
            </a:r>
            <a:r>
              <a:rPr lang="en"/>
              <a:t> demand hotspots and calculating corresponding demands</a:t>
            </a:r>
            <a:endParaRPr/>
          </a:p>
          <a:p>
            <a:pPr indent="-342900" lvl="0" marL="457200" rtl="0" algn="l">
              <a:spcBef>
                <a:spcPts val="0"/>
              </a:spcBef>
              <a:spcAft>
                <a:spcPts val="0"/>
              </a:spcAft>
              <a:buSzPts val="1800"/>
              <a:buChar char="●"/>
            </a:pPr>
            <a:r>
              <a:rPr lang="en"/>
              <a:t>Finding distances between hotspots and selected charging stations and generating corresponding distance matrix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13" name="Google Shape;313;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dk1"/>
                </a:solidFill>
              </a:rPr>
              <a:t>Challenges faced</a:t>
            </a:r>
            <a:endParaRPr/>
          </a:p>
        </p:txBody>
      </p:sp>
      <p:sp>
        <p:nvSpPr>
          <p:cNvPr id="314" name="Google Shape;314;p34"/>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4"/>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4"/>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4"/>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4"/>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Conclusions</a:t>
            </a:r>
            <a:endParaRPr/>
          </a:p>
        </p:txBody>
      </p:sp>
      <p:sp>
        <p:nvSpPr>
          <p:cNvPr id="325" name="Google Shape;325;p35"/>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5"/>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5"/>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5"/>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5"/>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331" name="Google Shape;33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 budget, demands and distances between demands and station locations, our model can tell us if it is possible to satisfy all demands within the budget.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it is possible to do so, it will choose that optimal subset of charging station locations which will lead to minimum customer travel time.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dk1"/>
                </a:solidFill>
              </a:rPr>
              <a:t>Further work</a:t>
            </a:r>
            <a:endParaRPr>
              <a:solidFill>
                <a:schemeClr val="dk1"/>
              </a:solidFill>
            </a:endParaRPr>
          </a:p>
        </p:txBody>
      </p:sp>
      <p:sp>
        <p:nvSpPr>
          <p:cNvPr id="337" name="Google Shape;337;p36"/>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6"/>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6"/>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6"/>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6"/>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343" name="Google Shape;34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Account for government constraints regarding minimum distance between two stations in a city (~3 kms).</a:t>
            </a:r>
            <a:endParaRPr/>
          </a:p>
          <a:p>
            <a:pPr indent="-342900" lvl="0" marL="457200" rtl="0" algn="l">
              <a:spcBef>
                <a:spcPts val="0"/>
              </a:spcBef>
              <a:spcAft>
                <a:spcPts val="0"/>
              </a:spcAft>
              <a:buSzPts val="1800"/>
              <a:buChar char="●"/>
            </a:pPr>
            <a:r>
              <a:rPr lang="en"/>
              <a:t>Handle different types of chargers – for example, AC and DC.</a:t>
            </a:r>
            <a:endParaRPr/>
          </a:p>
          <a:p>
            <a:pPr indent="-342900" lvl="0" marL="457200" rtl="0" algn="l">
              <a:spcBef>
                <a:spcPts val="0"/>
              </a:spcBef>
              <a:spcAft>
                <a:spcPts val="0"/>
              </a:spcAft>
              <a:buSzPts val="1800"/>
              <a:buChar char="●"/>
            </a:pPr>
            <a:r>
              <a:rPr lang="en"/>
              <a:t>Take into account operational cost of charging station, over and above the building cost. This will depend on the demand assigned to a station and types of chargers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dk1"/>
                </a:solidFill>
              </a:rPr>
              <a:t>References</a:t>
            </a:r>
            <a:endParaRPr/>
          </a:p>
        </p:txBody>
      </p:sp>
      <p:sp>
        <p:nvSpPr>
          <p:cNvPr id="349" name="Google Shape;349;p37"/>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7"/>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7"/>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7"/>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7"/>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355" name="Google Shape;35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400">
                <a:solidFill>
                  <a:schemeClr val="dk1"/>
                </a:solidFill>
                <a:latin typeface="Arial"/>
                <a:ea typeface="Arial"/>
                <a:cs typeface="Arial"/>
                <a:sym typeface="Arial"/>
              </a:rPr>
              <a:t>Charging Infrastructure for Electric Vehicles: Revised Guidelines, Ministry of Power, GoI (Oct ‘19)</a:t>
            </a:r>
            <a:endParaRPr sz="1400">
              <a:solidFill>
                <a:schemeClr val="dk1"/>
              </a:solidFill>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400">
                <a:solidFill>
                  <a:schemeClr val="dk1"/>
                </a:solidFill>
                <a:latin typeface="Arial"/>
                <a:ea typeface="Arial"/>
                <a:cs typeface="Arial"/>
                <a:sym typeface="Arial"/>
              </a:rPr>
              <a:t>Handbook of Electric Vehicle Charging Infrastructure Implementation, NITI Aayog</a:t>
            </a:r>
            <a:endParaRPr sz="1400">
              <a:solidFill>
                <a:schemeClr val="dk1"/>
              </a:solidFill>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400">
                <a:solidFill>
                  <a:schemeClr val="dk1"/>
                </a:solidFill>
                <a:latin typeface="Arial"/>
                <a:ea typeface="Arial"/>
                <a:cs typeface="Arial"/>
                <a:sym typeface="Arial"/>
              </a:rPr>
              <a:t>Cavadas, Joana, Gonçalo Correia, and João Gouveia. "Electric vehicles charging network planning." </a:t>
            </a:r>
            <a:r>
              <a:rPr b="1" lang="en" sz="1400">
                <a:solidFill>
                  <a:schemeClr val="dk1"/>
                </a:solidFill>
                <a:latin typeface="Arial"/>
                <a:ea typeface="Arial"/>
                <a:cs typeface="Arial"/>
                <a:sym typeface="Arial"/>
              </a:rPr>
              <a:t>Computer-based modelling and optimization in transportation</a:t>
            </a:r>
            <a:r>
              <a:rPr lang="en" sz="1400">
                <a:solidFill>
                  <a:schemeClr val="dk1"/>
                </a:solidFill>
                <a:latin typeface="Arial"/>
                <a:ea typeface="Arial"/>
                <a:cs typeface="Arial"/>
                <a:sym typeface="Arial"/>
              </a:rPr>
              <a:t>. Springer, Cham, 2014. 85-100.</a:t>
            </a:r>
            <a:endParaRPr sz="1400">
              <a:solidFill>
                <a:schemeClr val="dk1"/>
              </a:solidFill>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400">
                <a:solidFill>
                  <a:schemeClr val="dk1"/>
                </a:solidFill>
                <a:latin typeface="Arial"/>
                <a:ea typeface="Arial"/>
                <a:cs typeface="Arial"/>
                <a:sym typeface="Arial"/>
              </a:rPr>
              <a:t>Istiqomah, Silvi, and Wahyudi Sutopo. "</a:t>
            </a:r>
            <a:r>
              <a:rPr b="1" lang="en" sz="1400">
                <a:solidFill>
                  <a:schemeClr val="dk1"/>
                </a:solidFill>
                <a:latin typeface="Arial"/>
                <a:ea typeface="Arial"/>
                <a:cs typeface="Arial"/>
                <a:sym typeface="Arial"/>
              </a:rPr>
              <a:t>Optimization of network design for charging station placement: A case study.</a:t>
            </a:r>
            <a:r>
              <a:rPr lang="en" sz="1400">
                <a:solidFill>
                  <a:schemeClr val="dk1"/>
                </a:solidFill>
                <a:latin typeface="Arial"/>
                <a:ea typeface="Arial"/>
                <a:cs typeface="Arial"/>
                <a:sym typeface="Arial"/>
              </a:rPr>
              <a:t>" Proceedings of the International Conference on Industrial Engineering and Operations Management. 2020.</a:t>
            </a:r>
            <a:endParaRPr sz="1400">
              <a:solidFill>
                <a:schemeClr val="dk1"/>
              </a:solidFill>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400">
                <a:solidFill>
                  <a:schemeClr val="dk1"/>
                </a:solidFill>
                <a:latin typeface="Arial"/>
                <a:ea typeface="Arial"/>
                <a:cs typeface="Arial"/>
                <a:sym typeface="Arial"/>
              </a:rPr>
              <a:t>Wenzao Li, Lingling Yang, Zhan Wen, Jiali Chen, Xi Wu, "</a:t>
            </a:r>
            <a:r>
              <a:rPr b="1" lang="en" sz="1400">
                <a:solidFill>
                  <a:schemeClr val="dk1"/>
                </a:solidFill>
                <a:latin typeface="Arial"/>
                <a:ea typeface="Arial"/>
                <a:cs typeface="Arial"/>
                <a:sym typeface="Arial"/>
              </a:rPr>
              <a:t>On the Optimization Strategy of EV Charging Station Localization and Charging Piles Density</a:t>
            </a:r>
            <a:r>
              <a:rPr lang="en" sz="1400">
                <a:solidFill>
                  <a:schemeClr val="dk1"/>
                </a:solidFill>
                <a:latin typeface="Arial"/>
                <a:ea typeface="Arial"/>
                <a:cs typeface="Arial"/>
                <a:sym typeface="Arial"/>
              </a:rPr>
              <a:t>", Wireless Communications and Mobile Computing, vol. 2021, Article ID 6675841, 13 pages, 2021.</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8"/>
          <p:cNvSpPr txBox="1"/>
          <p:nvPr>
            <p:ph type="title"/>
          </p:nvPr>
        </p:nvSpPr>
        <p:spPr>
          <a:xfrm>
            <a:off x="4092900" y="1162650"/>
            <a:ext cx="47349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3300"/>
              <a:t>Thank you!</a:t>
            </a:r>
            <a:endParaRPr sz="3300"/>
          </a:p>
        </p:txBody>
      </p:sp>
      <p:sp>
        <p:nvSpPr>
          <p:cNvPr id="361" name="Google Shape;361;p38"/>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8"/>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8"/>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8"/>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8"/>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67" name="Google Shape;367;p38"/>
          <p:cNvGrpSpPr/>
          <p:nvPr/>
        </p:nvGrpSpPr>
        <p:grpSpPr>
          <a:xfrm>
            <a:off x="406488" y="1259580"/>
            <a:ext cx="3383900" cy="3073136"/>
            <a:chOff x="2989138" y="1254675"/>
            <a:chExt cx="3165778" cy="2875045"/>
          </a:xfrm>
        </p:grpSpPr>
        <p:sp>
          <p:nvSpPr>
            <p:cNvPr id="368" name="Google Shape;368;p38"/>
            <p:cNvSpPr/>
            <p:nvPr/>
          </p:nvSpPr>
          <p:spPr>
            <a:xfrm>
              <a:off x="4809582" y="1254675"/>
              <a:ext cx="1345334" cy="2319573"/>
            </a:xfrm>
            <a:custGeom>
              <a:rect b="b" l="l" r="r" t="t"/>
              <a:pathLst>
                <a:path extrusionOk="0" h="32847" w="19051">
                  <a:moveTo>
                    <a:pt x="5654" y="0"/>
                  </a:moveTo>
                  <a:lnTo>
                    <a:pt x="4978" y="31"/>
                  </a:lnTo>
                  <a:lnTo>
                    <a:pt x="4302" y="154"/>
                  </a:lnTo>
                  <a:lnTo>
                    <a:pt x="3964" y="216"/>
                  </a:lnTo>
                  <a:lnTo>
                    <a:pt x="3657" y="308"/>
                  </a:lnTo>
                  <a:lnTo>
                    <a:pt x="3319" y="431"/>
                  </a:lnTo>
                  <a:lnTo>
                    <a:pt x="3011" y="554"/>
                  </a:lnTo>
                  <a:lnTo>
                    <a:pt x="2704" y="707"/>
                  </a:lnTo>
                  <a:lnTo>
                    <a:pt x="2428" y="892"/>
                  </a:lnTo>
                  <a:lnTo>
                    <a:pt x="2120" y="1076"/>
                  </a:lnTo>
                  <a:lnTo>
                    <a:pt x="1844" y="1291"/>
                  </a:lnTo>
                  <a:lnTo>
                    <a:pt x="1598" y="1537"/>
                  </a:lnTo>
                  <a:lnTo>
                    <a:pt x="1322" y="1813"/>
                  </a:lnTo>
                  <a:lnTo>
                    <a:pt x="1106" y="2090"/>
                  </a:lnTo>
                  <a:lnTo>
                    <a:pt x="861" y="2397"/>
                  </a:lnTo>
                  <a:lnTo>
                    <a:pt x="553" y="2889"/>
                  </a:lnTo>
                  <a:lnTo>
                    <a:pt x="338" y="3411"/>
                  </a:lnTo>
                  <a:lnTo>
                    <a:pt x="154" y="3933"/>
                  </a:lnTo>
                  <a:lnTo>
                    <a:pt x="62" y="4456"/>
                  </a:lnTo>
                  <a:lnTo>
                    <a:pt x="0" y="4978"/>
                  </a:lnTo>
                  <a:lnTo>
                    <a:pt x="0" y="5500"/>
                  </a:lnTo>
                  <a:lnTo>
                    <a:pt x="62" y="6023"/>
                  </a:lnTo>
                  <a:lnTo>
                    <a:pt x="185" y="6545"/>
                  </a:lnTo>
                  <a:lnTo>
                    <a:pt x="338" y="7067"/>
                  </a:lnTo>
                  <a:lnTo>
                    <a:pt x="523" y="7559"/>
                  </a:lnTo>
                  <a:lnTo>
                    <a:pt x="768" y="8051"/>
                  </a:lnTo>
                  <a:lnTo>
                    <a:pt x="1045" y="8512"/>
                  </a:lnTo>
                  <a:lnTo>
                    <a:pt x="1352" y="8972"/>
                  </a:lnTo>
                  <a:lnTo>
                    <a:pt x="1690" y="9372"/>
                  </a:lnTo>
                  <a:lnTo>
                    <a:pt x="2090" y="9771"/>
                  </a:lnTo>
                  <a:lnTo>
                    <a:pt x="2489" y="10171"/>
                  </a:lnTo>
                  <a:lnTo>
                    <a:pt x="2889" y="10478"/>
                  </a:lnTo>
                  <a:lnTo>
                    <a:pt x="3319" y="10816"/>
                  </a:lnTo>
                  <a:lnTo>
                    <a:pt x="3749" y="11093"/>
                  </a:lnTo>
                  <a:lnTo>
                    <a:pt x="4179" y="11369"/>
                  </a:lnTo>
                  <a:lnTo>
                    <a:pt x="5101" y="11861"/>
                  </a:lnTo>
                  <a:lnTo>
                    <a:pt x="6023" y="12322"/>
                  </a:lnTo>
                  <a:lnTo>
                    <a:pt x="6975" y="12752"/>
                  </a:lnTo>
                  <a:lnTo>
                    <a:pt x="7928" y="13151"/>
                  </a:lnTo>
                  <a:lnTo>
                    <a:pt x="8880" y="13581"/>
                  </a:lnTo>
                  <a:lnTo>
                    <a:pt x="9833" y="14011"/>
                  </a:lnTo>
                  <a:lnTo>
                    <a:pt x="10509" y="14349"/>
                  </a:lnTo>
                  <a:lnTo>
                    <a:pt x="11215" y="14687"/>
                  </a:lnTo>
                  <a:lnTo>
                    <a:pt x="11891" y="15087"/>
                  </a:lnTo>
                  <a:lnTo>
                    <a:pt x="12567" y="15486"/>
                  </a:lnTo>
                  <a:lnTo>
                    <a:pt x="13243" y="15916"/>
                  </a:lnTo>
                  <a:lnTo>
                    <a:pt x="13888" y="16347"/>
                  </a:lnTo>
                  <a:lnTo>
                    <a:pt x="14503" y="16808"/>
                  </a:lnTo>
                  <a:lnTo>
                    <a:pt x="15117" y="17268"/>
                  </a:lnTo>
                  <a:lnTo>
                    <a:pt x="15486" y="17606"/>
                  </a:lnTo>
                  <a:lnTo>
                    <a:pt x="15824" y="17944"/>
                  </a:lnTo>
                  <a:lnTo>
                    <a:pt x="16131" y="18282"/>
                  </a:lnTo>
                  <a:lnTo>
                    <a:pt x="16439" y="18651"/>
                  </a:lnTo>
                  <a:lnTo>
                    <a:pt x="16746" y="19020"/>
                  </a:lnTo>
                  <a:lnTo>
                    <a:pt x="16992" y="19419"/>
                  </a:lnTo>
                  <a:lnTo>
                    <a:pt x="17237" y="19819"/>
                  </a:lnTo>
                  <a:lnTo>
                    <a:pt x="17453" y="20249"/>
                  </a:lnTo>
                  <a:lnTo>
                    <a:pt x="17668" y="20679"/>
                  </a:lnTo>
                  <a:lnTo>
                    <a:pt x="17852" y="21109"/>
                  </a:lnTo>
                  <a:lnTo>
                    <a:pt x="18006" y="21570"/>
                  </a:lnTo>
                  <a:lnTo>
                    <a:pt x="18159" y="22031"/>
                  </a:lnTo>
                  <a:lnTo>
                    <a:pt x="18282" y="22492"/>
                  </a:lnTo>
                  <a:lnTo>
                    <a:pt x="18374" y="22953"/>
                  </a:lnTo>
                  <a:lnTo>
                    <a:pt x="18466" y="23414"/>
                  </a:lnTo>
                  <a:lnTo>
                    <a:pt x="18528" y="23905"/>
                  </a:lnTo>
                  <a:lnTo>
                    <a:pt x="18620" y="24735"/>
                  </a:lnTo>
                  <a:lnTo>
                    <a:pt x="18620" y="25626"/>
                  </a:lnTo>
                  <a:lnTo>
                    <a:pt x="18589" y="26056"/>
                  </a:lnTo>
                  <a:lnTo>
                    <a:pt x="18528" y="26486"/>
                  </a:lnTo>
                  <a:lnTo>
                    <a:pt x="18466" y="26947"/>
                  </a:lnTo>
                  <a:lnTo>
                    <a:pt x="18405" y="27377"/>
                  </a:lnTo>
                  <a:lnTo>
                    <a:pt x="18282" y="27807"/>
                  </a:lnTo>
                  <a:lnTo>
                    <a:pt x="18159" y="28238"/>
                  </a:lnTo>
                  <a:lnTo>
                    <a:pt x="18006" y="28637"/>
                  </a:lnTo>
                  <a:lnTo>
                    <a:pt x="17852" y="29036"/>
                  </a:lnTo>
                  <a:lnTo>
                    <a:pt x="17637" y="29436"/>
                  </a:lnTo>
                  <a:lnTo>
                    <a:pt x="17422" y="29805"/>
                  </a:lnTo>
                  <a:lnTo>
                    <a:pt x="17176" y="30143"/>
                  </a:lnTo>
                  <a:lnTo>
                    <a:pt x="16899" y="30480"/>
                  </a:lnTo>
                  <a:lnTo>
                    <a:pt x="16561" y="30818"/>
                  </a:lnTo>
                  <a:lnTo>
                    <a:pt x="16162" y="31126"/>
                  </a:lnTo>
                  <a:lnTo>
                    <a:pt x="15763" y="31402"/>
                  </a:lnTo>
                  <a:lnTo>
                    <a:pt x="15332" y="31679"/>
                  </a:lnTo>
                  <a:lnTo>
                    <a:pt x="14902" y="31894"/>
                  </a:lnTo>
                  <a:lnTo>
                    <a:pt x="14441" y="32078"/>
                  </a:lnTo>
                  <a:lnTo>
                    <a:pt x="13981" y="32232"/>
                  </a:lnTo>
                  <a:lnTo>
                    <a:pt x="13520" y="32355"/>
                  </a:lnTo>
                  <a:lnTo>
                    <a:pt x="13182" y="32416"/>
                  </a:lnTo>
                  <a:lnTo>
                    <a:pt x="12567" y="32416"/>
                  </a:lnTo>
                  <a:lnTo>
                    <a:pt x="12260" y="32385"/>
                  </a:lnTo>
                  <a:lnTo>
                    <a:pt x="11953" y="32324"/>
                  </a:lnTo>
                  <a:lnTo>
                    <a:pt x="11645" y="32263"/>
                  </a:lnTo>
                  <a:lnTo>
                    <a:pt x="11062" y="32048"/>
                  </a:lnTo>
                  <a:lnTo>
                    <a:pt x="10509" y="31802"/>
                  </a:lnTo>
                  <a:lnTo>
                    <a:pt x="9925" y="31494"/>
                  </a:lnTo>
                  <a:lnTo>
                    <a:pt x="8849" y="30849"/>
                  </a:lnTo>
                  <a:lnTo>
                    <a:pt x="8757" y="30818"/>
                  </a:lnTo>
                  <a:lnTo>
                    <a:pt x="8696" y="30818"/>
                  </a:lnTo>
                  <a:lnTo>
                    <a:pt x="8634" y="30880"/>
                  </a:lnTo>
                  <a:lnTo>
                    <a:pt x="8573" y="30941"/>
                  </a:lnTo>
                  <a:lnTo>
                    <a:pt x="8542" y="31003"/>
                  </a:lnTo>
                  <a:lnTo>
                    <a:pt x="8542" y="31095"/>
                  </a:lnTo>
                  <a:lnTo>
                    <a:pt x="8573" y="31156"/>
                  </a:lnTo>
                  <a:lnTo>
                    <a:pt x="8634" y="31218"/>
                  </a:lnTo>
                  <a:lnTo>
                    <a:pt x="9433" y="31710"/>
                  </a:lnTo>
                  <a:lnTo>
                    <a:pt x="10263" y="32170"/>
                  </a:lnTo>
                  <a:lnTo>
                    <a:pt x="10662" y="32355"/>
                  </a:lnTo>
                  <a:lnTo>
                    <a:pt x="11092" y="32539"/>
                  </a:lnTo>
                  <a:lnTo>
                    <a:pt x="11553" y="32693"/>
                  </a:lnTo>
                  <a:lnTo>
                    <a:pt x="11983" y="32785"/>
                  </a:lnTo>
                  <a:lnTo>
                    <a:pt x="12414" y="32846"/>
                  </a:lnTo>
                  <a:lnTo>
                    <a:pt x="12813" y="32846"/>
                  </a:lnTo>
                  <a:lnTo>
                    <a:pt x="13212" y="32816"/>
                  </a:lnTo>
                  <a:lnTo>
                    <a:pt x="13612" y="32754"/>
                  </a:lnTo>
                  <a:lnTo>
                    <a:pt x="13981" y="32662"/>
                  </a:lnTo>
                  <a:lnTo>
                    <a:pt x="14380" y="32539"/>
                  </a:lnTo>
                  <a:lnTo>
                    <a:pt x="14749" y="32416"/>
                  </a:lnTo>
                  <a:lnTo>
                    <a:pt x="15117" y="32232"/>
                  </a:lnTo>
                  <a:lnTo>
                    <a:pt x="15732" y="31925"/>
                  </a:lnTo>
                  <a:lnTo>
                    <a:pt x="16285" y="31556"/>
                  </a:lnTo>
                  <a:lnTo>
                    <a:pt x="16777" y="31156"/>
                  </a:lnTo>
                  <a:lnTo>
                    <a:pt x="17237" y="30665"/>
                  </a:lnTo>
                  <a:lnTo>
                    <a:pt x="17668" y="30173"/>
                  </a:lnTo>
                  <a:lnTo>
                    <a:pt x="18006" y="29620"/>
                  </a:lnTo>
                  <a:lnTo>
                    <a:pt x="18313" y="29036"/>
                  </a:lnTo>
                  <a:lnTo>
                    <a:pt x="18559" y="28391"/>
                  </a:lnTo>
                  <a:lnTo>
                    <a:pt x="18774" y="27592"/>
                  </a:lnTo>
                  <a:lnTo>
                    <a:pt x="18927" y="26824"/>
                  </a:lnTo>
                  <a:lnTo>
                    <a:pt x="19020" y="25995"/>
                  </a:lnTo>
                  <a:lnTo>
                    <a:pt x="19050" y="25196"/>
                  </a:lnTo>
                  <a:lnTo>
                    <a:pt x="19020" y="24397"/>
                  </a:lnTo>
                  <a:lnTo>
                    <a:pt x="18958" y="23567"/>
                  </a:lnTo>
                  <a:lnTo>
                    <a:pt x="18804" y="22768"/>
                  </a:lnTo>
                  <a:lnTo>
                    <a:pt x="18589" y="22000"/>
                  </a:lnTo>
                  <a:lnTo>
                    <a:pt x="18344" y="21232"/>
                  </a:lnTo>
                  <a:lnTo>
                    <a:pt x="18036" y="20495"/>
                  </a:lnTo>
                  <a:lnTo>
                    <a:pt x="17668" y="19757"/>
                  </a:lnTo>
                  <a:lnTo>
                    <a:pt x="17268" y="19081"/>
                  </a:lnTo>
                  <a:lnTo>
                    <a:pt x="16777" y="18436"/>
                  </a:lnTo>
                  <a:lnTo>
                    <a:pt x="16254" y="17791"/>
                  </a:lnTo>
                  <a:lnTo>
                    <a:pt x="15701" y="17238"/>
                  </a:lnTo>
                  <a:lnTo>
                    <a:pt x="15087" y="16715"/>
                  </a:lnTo>
                  <a:lnTo>
                    <a:pt x="14503" y="16254"/>
                  </a:lnTo>
                  <a:lnTo>
                    <a:pt x="13888" y="15855"/>
                  </a:lnTo>
                  <a:lnTo>
                    <a:pt x="13274" y="15425"/>
                  </a:lnTo>
                  <a:lnTo>
                    <a:pt x="12629" y="15025"/>
                  </a:lnTo>
                  <a:lnTo>
                    <a:pt x="11983" y="14657"/>
                  </a:lnTo>
                  <a:lnTo>
                    <a:pt x="11338" y="14288"/>
                  </a:lnTo>
                  <a:lnTo>
                    <a:pt x="10693" y="13950"/>
                  </a:lnTo>
                  <a:lnTo>
                    <a:pt x="10048" y="13643"/>
                  </a:lnTo>
                  <a:lnTo>
                    <a:pt x="9187" y="13243"/>
                  </a:lnTo>
                  <a:lnTo>
                    <a:pt x="8327" y="12875"/>
                  </a:lnTo>
                  <a:lnTo>
                    <a:pt x="7467" y="12537"/>
                  </a:lnTo>
                  <a:lnTo>
                    <a:pt x="6606" y="12168"/>
                  </a:lnTo>
                  <a:lnTo>
                    <a:pt x="5531" y="11646"/>
                  </a:lnTo>
                  <a:lnTo>
                    <a:pt x="5009" y="11369"/>
                  </a:lnTo>
                  <a:lnTo>
                    <a:pt x="4486" y="11062"/>
                  </a:lnTo>
                  <a:lnTo>
                    <a:pt x="3964" y="10724"/>
                  </a:lnTo>
                  <a:lnTo>
                    <a:pt x="3472" y="10386"/>
                  </a:lnTo>
                  <a:lnTo>
                    <a:pt x="2981" y="10017"/>
                  </a:lnTo>
                  <a:lnTo>
                    <a:pt x="2520" y="9618"/>
                  </a:lnTo>
                  <a:lnTo>
                    <a:pt x="2090" y="9188"/>
                  </a:lnTo>
                  <a:lnTo>
                    <a:pt x="1690" y="8757"/>
                  </a:lnTo>
                  <a:lnTo>
                    <a:pt x="1352" y="8266"/>
                  </a:lnTo>
                  <a:lnTo>
                    <a:pt x="1045" y="7774"/>
                  </a:lnTo>
                  <a:lnTo>
                    <a:pt x="799" y="7252"/>
                  </a:lnTo>
                  <a:lnTo>
                    <a:pt x="615" y="6668"/>
                  </a:lnTo>
                  <a:lnTo>
                    <a:pt x="492" y="6084"/>
                  </a:lnTo>
                  <a:lnTo>
                    <a:pt x="461" y="5777"/>
                  </a:lnTo>
                  <a:lnTo>
                    <a:pt x="430" y="5470"/>
                  </a:lnTo>
                  <a:lnTo>
                    <a:pt x="430" y="5101"/>
                  </a:lnTo>
                  <a:lnTo>
                    <a:pt x="461" y="4763"/>
                  </a:lnTo>
                  <a:lnTo>
                    <a:pt x="523" y="4394"/>
                  </a:lnTo>
                  <a:lnTo>
                    <a:pt x="584" y="4056"/>
                  </a:lnTo>
                  <a:lnTo>
                    <a:pt x="676" y="3749"/>
                  </a:lnTo>
                  <a:lnTo>
                    <a:pt x="799" y="3411"/>
                  </a:lnTo>
                  <a:lnTo>
                    <a:pt x="953" y="3104"/>
                  </a:lnTo>
                  <a:lnTo>
                    <a:pt x="1137" y="2827"/>
                  </a:lnTo>
                  <a:lnTo>
                    <a:pt x="1322" y="2520"/>
                  </a:lnTo>
                  <a:lnTo>
                    <a:pt x="1537" y="2274"/>
                  </a:lnTo>
                  <a:lnTo>
                    <a:pt x="1752" y="1998"/>
                  </a:lnTo>
                  <a:lnTo>
                    <a:pt x="1997" y="1752"/>
                  </a:lnTo>
                  <a:lnTo>
                    <a:pt x="2274" y="1537"/>
                  </a:lnTo>
                  <a:lnTo>
                    <a:pt x="2551" y="1322"/>
                  </a:lnTo>
                  <a:lnTo>
                    <a:pt x="2858" y="1137"/>
                  </a:lnTo>
                  <a:lnTo>
                    <a:pt x="3165" y="984"/>
                  </a:lnTo>
                  <a:lnTo>
                    <a:pt x="3626" y="769"/>
                  </a:lnTo>
                  <a:lnTo>
                    <a:pt x="4118" y="615"/>
                  </a:lnTo>
                  <a:lnTo>
                    <a:pt x="4609" y="492"/>
                  </a:lnTo>
                  <a:lnTo>
                    <a:pt x="5101" y="431"/>
                  </a:lnTo>
                  <a:lnTo>
                    <a:pt x="5592" y="400"/>
                  </a:lnTo>
                  <a:lnTo>
                    <a:pt x="6084" y="400"/>
                  </a:lnTo>
                  <a:lnTo>
                    <a:pt x="6576" y="431"/>
                  </a:lnTo>
                  <a:lnTo>
                    <a:pt x="7067" y="523"/>
                  </a:lnTo>
                  <a:lnTo>
                    <a:pt x="7559" y="615"/>
                  </a:lnTo>
                  <a:lnTo>
                    <a:pt x="8050" y="738"/>
                  </a:lnTo>
                  <a:lnTo>
                    <a:pt x="8542" y="892"/>
                  </a:lnTo>
                  <a:lnTo>
                    <a:pt x="9003" y="1076"/>
                  </a:lnTo>
                  <a:lnTo>
                    <a:pt x="9464" y="1291"/>
                  </a:lnTo>
                  <a:lnTo>
                    <a:pt x="9925" y="1506"/>
                  </a:lnTo>
                  <a:lnTo>
                    <a:pt x="10816" y="1967"/>
                  </a:lnTo>
                  <a:lnTo>
                    <a:pt x="10877" y="1998"/>
                  </a:lnTo>
                  <a:lnTo>
                    <a:pt x="10969" y="1998"/>
                  </a:lnTo>
                  <a:lnTo>
                    <a:pt x="11031" y="1967"/>
                  </a:lnTo>
                  <a:lnTo>
                    <a:pt x="11092" y="1905"/>
                  </a:lnTo>
                  <a:lnTo>
                    <a:pt x="11123" y="1813"/>
                  </a:lnTo>
                  <a:lnTo>
                    <a:pt x="11123" y="1752"/>
                  </a:lnTo>
                  <a:lnTo>
                    <a:pt x="11092" y="1660"/>
                  </a:lnTo>
                  <a:lnTo>
                    <a:pt x="11031" y="1598"/>
                  </a:lnTo>
                  <a:lnTo>
                    <a:pt x="10416" y="1260"/>
                  </a:lnTo>
                  <a:lnTo>
                    <a:pt x="9771" y="953"/>
                  </a:lnTo>
                  <a:lnTo>
                    <a:pt x="9126" y="707"/>
                  </a:lnTo>
                  <a:lnTo>
                    <a:pt x="8450" y="461"/>
                  </a:lnTo>
                  <a:lnTo>
                    <a:pt x="7774" y="277"/>
                  </a:lnTo>
                  <a:lnTo>
                    <a:pt x="7067" y="123"/>
                  </a:lnTo>
                  <a:lnTo>
                    <a:pt x="6361" y="31"/>
                  </a:lnTo>
                  <a:lnTo>
                    <a:pt x="5654" y="0"/>
                  </a:lnTo>
                  <a:close/>
                </a:path>
              </a:pathLst>
            </a:custGeom>
            <a:solidFill>
              <a:srgbClr val="4CBB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8"/>
            <p:cNvSpPr/>
            <p:nvPr/>
          </p:nvSpPr>
          <p:spPr>
            <a:xfrm>
              <a:off x="5783819" y="1502047"/>
              <a:ext cx="115036" cy="108539"/>
            </a:xfrm>
            <a:custGeom>
              <a:rect b="b" l="l" r="r" t="t"/>
              <a:pathLst>
                <a:path extrusionOk="0" h="1537" w="1629">
                  <a:moveTo>
                    <a:pt x="123" y="0"/>
                  </a:moveTo>
                  <a:lnTo>
                    <a:pt x="62" y="62"/>
                  </a:lnTo>
                  <a:lnTo>
                    <a:pt x="31" y="123"/>
                  </a:lnTo>
                  <a:lnTo>
                    <a:pt x="0" y="185"/>
                  </a:lnTo>
                  <a:lnTo>
                    <a:pt x="0" y="277"/>
                  </a:lnTo>
                  <a:lnTo>
                    <a:pt x="62" y="338"/>
                  </a:lnTo>
                  <a:lnTo>
                    <a:pt x="1260" y="1475"/>
                  </a:lnTo>
                  <a:lnTo>
                    <a:pt x="1321" y="1537"/>
                  </a:lnTo>
                  <a:lnTo>
                    <a:pt x="1414" y="1537"/>
                  </a:lnTo>
                  <a:lnTo>
                    <a:pt x="1475" y="1506"/>
                  </a:lnTo>
                  <a:lnTo>
                    <a:pt x="1567" y="1475"/>
                  </a:lnTo>
                  <a:lnTo>
                    <a:pt x="1598" y="1414"/>
                  </a:lnTo>
                  <a:lnTo>
                    <a:pt x="1629" y="1321"/>
                  </a:lnTo>
                  <a:lnTo>
                    <a:pt x="1598" y="1260"/>
                  </a:lnTo>
                  <a:lnTo>
                    <a:pt x="1567" y="1168"/>
                  </a:lnTo>
                  <a:lnTo>
                    <a:pt x="369" y="62"/>
                  </a:lnTo>
                  <a:lnTo>
                    <a:pt x="277" y="0"/>
                  </a:lnTo>
                  <a:close/>
                </a:path>
              </a:pathLst>
            </a:custGeom>
            <a:solidFill>
              <a:srgbClr val="2C2D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8"/>
            <p:cNvSpPr/>
            <p:nvPr/>
          </p:nvSpPr>
          <p:spPr>
            <a:xfrm>
              <a:off x="5705716" y="1558471"/>
              <a:ext cx="130219" cy="121533"/>
            </a:xfrm>
            <a:custGeom>
              <a:rect b="b" l="l" r="r" t="t"/>
              <a:pathLst>
                <a:path extrusionOk="0" h="1721" w="1844">
                  <a:moveTo>
                    <a:pt x="154" y="0"/>
                  </a:moveTo>
                  <a:lnTo>
                    <a:pt x="92" y="62"/>
                  </a:lnTo>
                  <a:lnTo>
                    <a:pt x="31" y="123"/>
                  </a:lnTo>
                  <a:lnTo>
                    <a:pt x="0" y="184"/>
                  </a:lnTo>
                  <a:lnTo>
                    <a:pt x="31" y="277"/>
                  </a:lnTo>
                  <a:lnTo>
                    <a:pt x="92" y="338"/>
                  </a:lnTo>
                  <a:lnTo>
                    <a:pt x="1475" y="1690"/>
                  </a:lnTo>
                  <a:lnTo>
                    <a:pt x="1567" y="1721"/>
                  </a:lnTo>
                  <a:lnTo>
                    <a:pt x="1721" y="1721"/>
                  </a:lnTo>
                  <a:lnTo>
                    <a:pt x="1782" y="1659"/>
                  </a:lnTo>
                  <a:lnTo>
                    <a:pt x="1813" y="1598"/>
                  </a:lnTo>
                  <a:lnTo>
                    <a:pt x="1844" y="1536"/>
                  </a:lnTo>
                  <a:lnTo>
                    <a:pt x="1844" y="1444"/>
                  </a:lnTo>
                  <a:lnTo>
                    <a:pt x="1782" y="1383"/>
                  </a:lnTo>
                  <a:lnTo>
                    <a:pt x="369" y="31"/>
                  </a:lnTo>
                  <a:lnTo>
                    <a:pt x="307" y="0"/>
                  </a:lnTo>
                  <a:close/>
                </a:path>
              </a:pathLst>
            </a:custGeom>
            <a:solidFill>
              <a:srgbClr val="2C2D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8"/>
            <p:cNvSpPr/>
            <p:nvPr/>
          </p:nvSpPr>
          <p:spPr>
            <a:xfrm>
              <a:off x="5527760" y="1337156"/>
              <a:ext cx="282117" cy="269123"/>
            </a:xfrm>
            <a:custGeom>
              <a:rect b="b" l="l" r="r" t="t"/>
              <a:pathLst>
                <a:path extrusionOk="0" h="3811" w="3995">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05" y="3810"/>
                  </a:lnTo>
                  <a:lnTo>
                    <a:pt x="2459" y="3779"/>
                  </a:lnTo>
                  <a:lnTo>
                    <a:pt x="2612" y="3718"/>
                  </a:lnTo>
                  <a:lnTo>
                    <a:pt x="2827" y="3626"/>
                  </a:lnTo>
                  <a:lnTo>
                    <a:pt x="3073" y="3503"/>
                  </a:lnTo>
                  <a:lnTo>
                    <a:pt x="3319" y="3288"/>
                  </a:lnTo>
                  <a:lnTo>
                    <a:pt x="3565" y="3011"/>
                  </a:lnTo>
                  <a:lnTo>
                    <a:pt x="3780" y="2704"/>
                  </a:lnTo>
                  <a:lnTo>
                    <a:pt x="3903" y="2458"/>
                  </a:lnTo>
                  <a:lnTo>
                    <a:pt x="3995" y="2212"/>
                  </a:lnTo>
                  <a:lnTo>
                    <a:pt x="3995" y="2028"/>
                  </a:lnTo>
                  <a:lnTo>
                    <a:pt x="3995" y="1844"/>
                  </a:lnTo>
                  <a:lnTo>
                    <a:pt x="3964" y="1751"/>
                  </a:lnTo>
                  <a:lnTo>
                    <a:pt x="3903" y="1629"/>
                  </a:lnTo>
                  <a:lnTo>
                    <a:pt x="3380" y="1168"/>
                  </a:lnTo>
                  <a:lnTo>
                    <a:pt x="2797" y="737"/>
                  </a:lnTo>
                  <a:lnTo>
                    <a:pt x="2489" y="522"/>
                  </a:lnTo>
                  <a:lnTo>
                    <a:pt x="2182" y="338"/>
                  </a:lnTo>
                  <a:lnTo>
                    <a:pt x="1844" y="215"/>
                  </a:lnTo>
                  <a:lnTo>
                    <a:pt x="1475" y="92"/>
                  </a:lnTo>
                  <a:lnTo>
                    <a:pt x="1168" y="0"/>
                  </a:lnTo>
                  <a:close/>
                </a:path>
              </a:pathLst>
            </a:custGeom>
            <a:solidFill>
              <a:srgbClr val="81E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8"/>
            <p:cNvSpPr/>
            <p:nvPr/>
          </p:nvSpPr>
          <p:spPr>
            <a:xfrm>
              <a:off x="5527760" y="1337156"/>
              <a:ext cx="201895" cy="269123"/>
            </a:xfrm>
            <a:custGeom>
              <a:rect b="b" l="l" r="r" t="t"/>
              <a:pathLst>
                <a:path extrusionOk="0" h="3811" w="2859">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97" y="3779"/>
                  </a:lnTo>
                  <a:lnTo>
                    <a:pt x="2581" y="3749"/>
                  </a:lnTo>
                  <a:lnTo>
                    <a:pt x="2858" y="3626"/>
                  </a:lnTo>
                  <a:lnTo>
                    <a:pt x="2643" y="3472"/>
                  </a:lnTo>
                  <a:lnTo>
                    <a:pt x="2428" y="3318"/>
                  </a:lnTo>
                  <a:lnTo>
                    <a:pt x="2028" y="2919"/>
                  </a:lnTo>
                  <a:lnTo>
                    <a:pt x="1660" y="2489"/>
                  </a:lnTo>
                  <a:lnTo>
                    <a:pt x="1322" y="2120"/>
                  </a:lnTo>
                  <a:lnTo>
                    <a:pt x="1107" y="1844"/>
                  </a:lnTo>
                  <a:lnTo>
                    <a:pt x="922" y="1536"/>
                  </a:lnTo>
                  <a:lnTo>
                    <a:pt x="830" y="1383"/>
                  </a:lnTo>
                  <a:lnTo>
                    <a:pt x="769" y="1198"/>
                  </a:lnTo>
                  <a:lnTo>
                    <a:pt x="738" y="1014"/>
                  </a:lnTo>
                  <a:lnTo>
                    <a:pt x="738" y="830"/>
                  </a:lnTo>
                  <a:lnTo>
                    <a:pt x="738" y="676"/>
                  </a:lnTo>
                  <a:lnTo>
                    <a:pt x="769" y="522"/>
                  </a:lnTo>
                  <a:lnTo>
                    <a:pt x="830" y="369"/>
                  </a:lnTo>
                  <a:lnTo>
                    <a:pt x="892" y="246"/>
                  </a:lnTo>
                  <a:lnTo>
                    <a:pt x="1014" y="123"/>
                  </a:lnTo>
                  <a:lnTo>
                    <a:pt x="1137" y="0"/>
                  </a:lnTo>
                  <a:close/>
                </a:path>
              </a:pathLst>
            </a:custGeom>
            <a:solidFill>
              <a:srgbClr val="4CBB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8"/>
            <p:cNvSpPr/>
            <p:nvPr/>
          </p:nvSpPr>
          <p:spPr>
            <a:xfrm>
              <a:off x="2989138" y="3756436"/>
              <a:ext cx="3016073" cy="373284"/>
            </a:xfrm>
            <a:custGeom>
              <a:rect b="b" l="l" r="r" t="t"/>
              <a:pathLst>
                <a:path extrusionOk="0" h="5286" w="42710">
                  <a:moveTo>
                    <a:pt x="23598" y="0"/>
                  </a:moveTo>
                  <a:lnTo>
                    <a:pt x="22031" y="31"/>
                  </a:lnTo>
                  <a:lnTo>
                    <a:pt x="20679" y="62"/>
                  </a:lnTo>
                  <a:lnTo>
                    <a:pt x="19358" y="93"/>
                  </a:lnTo>
                  <a:lnTo>
                    <a:pt x="18098" y="185"/>
                  </a:lnTo>
                  <a:lnTo>
                    <a:pt x="16900" y="277"/>
                  </a:lnTo>
                  <a:lnTo>
                    <a:pt x="15701" y="400"/>
                  </a:lnTo>
                  <a:lnTo>
                    <a:pt x="14564" y="523"/>
                  </a:lnTo>
                  <a:lnTo>
                    <a:pt x="13489" y="676"/>
                  </a:lnTo>
                  <a:lnTo>
                    <a:pt x="12444" y="861"/>
                  </a:lnTo>
                  <a:lnTo>
                    <a:pt x="11430" y="1014"/>
                  </a:lnTo>
                  <a:lnTo>
                    <a:pt x="10447" y="1229"/>
                  </a:lnTo>
                  <a:lnTo>
                    <a:pt x="8634" y="1629"/>
                  </a:lnTo>
                  <a:lnTo>
                    <a:pt x="7006" y="2059"/>
                  </a:lnTo>
                  <a:lnTo>
                    <a:pt x="5531" y="2520"/>
                  </a:lnTo>
                  <a:lnTo>
                    <a:pt x="4241" y="2981"/>
                  </a:lnTo>
                  <a:lnTo>
                    <a:pt x="3134" y="3442"/>
                  </a:lnTo>
                  <a:lnTo>
                    <a:pt x="2182" y="3872"/>
                  </a:lnTo>
                  <a:lnTo>
                    <a:pt x="1383" y="4271"/>
                  </a:lnTo>
                  <a:lnTo>
                    <a:pt x="799" y="4609"/>
                  </a:lnTo>
                  <a:lnTo>
                    <a:pt x="338" y="4916"/>
                  </a:lnTo>
                  <a:lnTo>
                    <a:pt x="93" y="5132"/>
                  </a:lnTo>
                  <a:lnTo>
                    <a:pt x="31" y="5224"/>
                  </a:lnTo>
                  <a:lnTo>
                    <a:pt x="0" y="5285"/>
                  </a:lnTo>
                  <a:lnTo>
                    <a:pt x="42709" y="5285"/>
                  </a:lnTo>
                  <a:lnTo>
                    <a:pt x="42586" y="4855"/>
                  </a:lnTo>
                  <a:lnTo>
                    <a:pt x="42371" y="4425"/>
                  </a:lnTo>
                  <a:lnTo>
                    <a:pt x="42218" y="4179"/>
                  </a:lnTo>
                  <a:lnTo>
                    <a:pt x="42064" y="3964"/>
                  </a:lnTo>
                  <a:lnTo>
                    <a:pt x="41849" y="3749"/>
                  </a:lnTo>
                  <a:lnTo>
                    <a:pt x="41634" y="3503"/>
                  </a:lnTo>
                  <a:lnTo>
                    <a:pt x="41388" y="3288"/>
                  </a:lnTo>
                  <a:lnTo>
                    <a:pt x="41111" y="3042"/>
                  </a:lnTo>
                  <a:lnTo>
                    <a:pt x="40773" y="2827"/>
                  </a:lnTo>
                  <a:lnTo>
                    <a:pt x="40435" y="2581"/>
                  </a:lnTo>
                  <a:lnTo>
                    <a:pt x="40036" y="2366"/>
                  </a:lnTo>
                  <a:lnTo>
                    <a:pt x="39575" y="2151"/>
                  </a:lnTo>
                  <a:lnTo>
                    <a:pt x="39084" y="1936"/>
                  </a:lnTo>
                  <a:lnTo>
                    <a:pt x="38561" y="1752"/>
                  </a:lnTo>
                  <a:lnTo>
                    <a:pt x="37977" y="1537"/>
                  </a:lnTo>
                  <a:lnTo>
                    <a:pt x="37363" y="1352"/>
                  </a:lnTo>
                  <a:lnTo>
                    <a:pt x="36687" y="1168"/>
                  </a:lnTo>
                  <a:lnTo>
                    <a:pt x="35950" y="1014"/>
                  </a:lnTo>
                  <a:lnTo>
                    <a:pt x="35151" y="861"/>
                  </a:lnTo>
                  <a:lnTo>
                    <a:pt x="34290" y="707"/>
                  </a:lnTo>
                  <a:lnTo>
                    <a:pt x="33369" y="553"/>
                  </a:lnTo>
                  <a:lnTo>
                    <a:pt x="32385" y="431"/>
                  </a:lnTo>
                  <a:lnTo>
                    <a:pt x="31341" y="338"/>
                  </a:lnTo>
                  <a:lnTo>
                    <a:pt x="30235" y="246"/>
                  </a:lnTo>
                  <a:lnTo>
                    <a:pt x="29067" y="154"/>
                  </a:lnTo>
                  <a:lnTo>
                    <a:pt x="27807" y="93"/>
                  </a:lnTo>
                  <a:lnTo>
                    <a:pt x="26486" y="62"/>
                  </a:lnTo>
                  <a:lnTo>
                    <a:pt x="25073" y="31"/>
                  </a:lnTo>
                  <a:lnTo>
                    <a:pt x="23598" y="0"/>
                  </a:lnTo>
                  <a:close/>
                </a:path>
              </a:pathLst>
            </a:custGeom>
            <a:solidFill>
              <a:srgbClr val="FD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8"/>
            <p:cNvSpPr/>
            <p:nvPr/>
          </p:nvSpPr>
          <p:spPr>
            <a:xfrm>
              <a:off x="3384030" y="3576362"/>
              <a:ext cx="288684" cy="455695"/>
            </a:xfrm>
            <a:custGeom>
              <a:rect b="b" l="l" r="r" t="t"/>
              <a:pathLst>
                <a:path extrusionOk="0" h="6453" w="4088">
                  <a:moveTo>
                    <a:pt x="2028" y="0"/>
                  </a:moveTo>
                  <a:lnTo>
                    <a:pt x="1813" y="31"/>
                  </a:lnTo>
                  <a:lnTo>
                    <a:pt x="1629" y="92"/>
                  </a:lnTo>
                  <a:lnTo>
                    <a:pt x="1414" y="154"/>
                  </a:lnTo>
                  <a:lnTo>
                    <a:pt x="1230" y="277"/>
                  </a:lnTo>
                  <a:lnTo>
                    <a:pt x="1045" y="400"/>
                  </a:lnTo>
                  <a:lnTo>
                    <a:pt x="892" y="553"/>
                  </a:lnTo>
                  <a:lnTo>
                    <a:pt x="738" y="738"/>
                  </a:lnTo>
                  <a:lnTo>
                    <a:pt x="584" y="953"/>
                  </a:lnTo>
                  <a:lnTo>
                    <a:pt x="461" y="1198"/>
                  </a:lnTo>
                  <a:lnTo>
                    <a:pt x="338" y="1444"/>
                  </a:lnTo>
                  <a:lnTo>
                    <a:pt x="246" y="1690"/>
                  </a:lnTo>
                  <a:lnTo>
                    <a:pt x="154" y="1967"/>
                  </a:lnTo>
                  <a:lnTo>
                    <a:pt x="93" y="2274"/>
                  </a:lnTo>
                  <a:lnTo>
                    <a:pt x="31" y="2581"/>
                  </a:lnTo>
                  <a:lnTo>
                    <a:pt x="0" y="2919"/>
                  </a:lnTo>
                  <a:lnTo>
                    <a:pt x="0" y="3226"/>
                  </a:lnTo>
                  <a:lnTo>
                    <a:pt x="0" y="3564"/>
                  </a:lnTo>
                  <a:lnTo>
                    <a:pt x="31" y="3872"/>
                  </a:lnTo>
                  <a:lnTo>
                    <a:pt x="93" y="4179"/>
                  </a:lnTo>
                  <a:lnTo>
                    <a:pt x="154" y="4486"/>
                  </a:lnTo>
                  <a:lnTo>
                    <a:pt x="246" y="4763"/>
                  </a:lnTo>
                  <a:lnTo>
                    <a:pt x="338" y="5039"/>
                  </a:lnTo>
                  <a:lnTo>
                    <a:pt x="461" y="5285"/>
                  </a:lnTo>
                  <a:lnTo>
                    <a:pt x="584" y="5500"/>
                  </a:lnTo>
                  <a:lnTo>
                    <a:pt x="738" y="5715"/>
                  </a:lnTo>
                  <a:lnTo>
                    <a:pt x="892" y="5899"/>
                  </a:lnTo>
                  <a:lnTo>
                    <a:pt x="1045" y="6053"/>
                  </a:lnTo>
                  <a:lnTo>
                    <a:pt x="1230" y="6207"/>
                  </a:lnTo>
                  <a:lnTo>
                    <a:pt x="1414" y="6299"/>
                  </a:lnTo>
                  <a:lnTo>
                    <a:pt x="1629" y="6391"/>
                  </a:lnTo>
                  <a:lnTo>
                    <a:pt x="1813" y="6422"/>
                  </a:lnTo>
                  <a:lnTo>
                    <a:pt x="2028" y="6453"/>
                  </a:lnTo>
                  <a:lnTo>
                    <a:pt x="2243" y="6422"/>
                  </a:lnTo>
                  <a:lnTo>
                    <a:pt x="2459" y="6391"/>
                  </a:lnTo>
                  <a:lnTo>
                    <a:pt x="2643" y="6299"/>
                  </a:lnTo>
                  <a:lnTo>
                    <a:pt x="2827" y="6207"/>
                  </a:lnTo>
                  <a:lnTo>
                    <a:pt x="3012" y="6053"/>
                  </a:lnTo>
                  <a:lnTo>
                    <a:pt x="3196" y="5899"/>
                  </a:lnTo>
                  <a:lnTo>
                    <a:pt x="3350" y="5715"/>
                  </a:lnTo>
                  <a:lnTo>
                    <a:pt x="3503" y="5500"/>
                  </a:lnTo>
                  <a:lnTo>
                    <a:pt x="3626" y="5285"/>
                  </a:lnTo>
                  <a:lnTo>
                    <a:pt x="3749" y="5039"/>
                  </a:lnTo>
                  <a:lnTo>
                    <a:pt x="3841" y="4763"/>
                  </a:lnTo>
                  <a:lnTo>
                    <a:pt x="3933" y="4486"/>
                  </a:lnTo>
                  <a:lnTo>
                    <a:pt x="3995" y="4179"/>
                  </a:lnTo>
                  <a:lnTo>
                    <a:pt x="4056" y="3872"/>
                  </a:lnTo>
                  <a:lnTo>
                    <a:pt x="4087" y="3564"/>
                  </a:lnTo>
                  <a:lnTo>
                    <a:pt x="4087" y="3226"/>
                  </a:lnTo>
                  <a:lnTo>
                    <a:pt x="4087" y="2919"/>
                  </a:lnTo>
                  <a:lnTo>
                    <a:pt x="4056" y="2581"/>
                  </a:lnTo>
                  <a:lnTo>
                    <a:pt x="3995" y="2274"/>
                  </a:lnTo>
                  <a:lnTo>
                    <a:pt x="3933" y="1967"/>
                  </a:lnTo>
                  <a:lnTo>
                    <a:pt x="3841" y="1690"/>
                  </a:lnTo>
                  <a:lnTo>
                    <a:pt x="3749" y="1444"/>
                  </a:lnTo>
                  <a:lnTo>
                    <a:pt x="3626" y="1198"/>
                  </a:lnTo>
                  <a:lnTo>
                    <a:pt x="3503" y="953"/>
                  </a:lnTo>
                  <a:lnTo>
                    <a:pt x="3350" y="738"/>
                  </a:lnTo>
                  <a:lnTo>
                    <a:pt x="3196" y="553"/>
                  </a:lnTo>
                  <a:lnTo>
                    <a:pt x="3012" y="400"/>
                  </a:lnTo>
                  <a:lnTo>
                    <a:pt x="2827" y="277"/>
                  </a:lnTo>
                  <a:lnTo>
                    <a:pt x="2643" y="154"/>
                  </a:lnTo>
                  <a:lnTo>
                    <a:pt x="2459" y="92"/>
                  </a:lnTo>
                  <a:lnTo>
                    <a:pt x="2243" y="31"/>
                  </a:lnTo>
                  <a:lnTo>
                    <a:pt x="2028" y="0"/>
                  </a:lnTo>
                  <a:close/>
                </a:path>
              </a:pathLst>
            </a:custGeom>
            <a:solidFill>
              <a:srgbClr val="151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8"/>
            <p:cNvSpPr/>
            <p:nvPr/>
          </p:nvSpPr>
          <p:spPr>
            <a:xfrm>
              <a:off x="3470818" y="3673955"/>
              <a:ext cx="138905" cy="262626"/>
            </a:xfrm>
            <a:custGeom>
              <a:rect b="b" l="l" r="r" t="t"/>
              <a:pathLst>
                <a:path extrusionOk="0" h="3719" w="1967">
                  <a:moveTo>
                    <a:pt x="892" y="1"/>
                  </a:moveTo>
                  <a:lnTo>
                    <a:pt x="769" y="31"/>
                  </a:lnTo>
                  <a:lnTo>
                    <a:pt x="584" y="124"/>
                  </a:lnTo>
                  <a:lnTo>
                    <a:pt x="431" y="308"/>
                  </a:lnTo>
                  <a:lnTo>
                    <a:pt x="277" y="523"/>
                  </a:lnTo>
                  <a:lnTo>
                    <a:pt x="154" y="800"/>
                  </a:lnTo>
                  <a:lnTo>
                    <a:pt x="62" y="1138"/>
                  </a:lnTo>
                  <a:lnTo>
                    <a:pt x="1" y="1476"/>
                  </a:lnTo>
                  <a:lnTo>
                    <a:pt x="1" y="1844"/>
                  </a:lnTo>
                  <a:lnTo>
                    <a:pt x="1" y="2213"/>
                  </a:lnTo>
                  <a:lnTo>
                    <a:pt x="62" y="2582"/>
                  </a:lnTo>
                  <a:lnTo>
                    <a:pt x="154" y="2889"/>
                  </a:lnTo>
                  <a:lnTo>
                    <a:pt x="277" y="3166"/>
                  </a:lnTo>
                  <a:lnTo>
                    <a:pt x="431" y="3411"/>
                  </a:lnTo>
                  <a:lnTo>
                    <a:pt x="584" y="3565"/>
                  </a:lnTo>
                  <a:lnTo>
                    <a:pt x="769" y="3688"/>
                  </a:lnTo>
                  <a:lnTo>
                    <a:pt x="892" y="3719"/>
                  </a:lnTo>
                  <a:lnTo>
                    <a:pt x="1076" y="3719"/>
                  </a:lnTo>
                  <a:lnTo>
                    <a:pt x="1168" y="3688"/>
                  </a:lnTo>
                  <a:lnTo>
                    <a:pt x="1352" y="3565"/>
                  </a:lnTo>
                  <a:lnTo>
                    <a:pt x="1537" y="3411"/>
                  </a:lnTo>
                  <a:lnTo>
                    <a:pt x="1690" y="3166"/>
                  </a:lnTo>
                  <a:lnTo>
                    <a:pt x="1783" y="2889"/>
                  </a:lnTo>
                  <a:lnTo>
                    <a:pt x="1875" y="2582"/>
                  </a:lnTo>
                  <a:lnTo>
                    <a:pt x="1936" y="2213"/>
                  </a:lnTo>
                  <a:lnTo>
                    <a:pt x="1967" y="1844"/>
                  </a:lnTo>
                  <a:lnTo>
                    <a:pt x="1936" y="1476"/>
                  </a:lnTo>
                  <a:lnTo>
                    <a:pt x="1875" y="1138"/>
                  </a:lnTo>
                  <a:lnTo>
                    <a:pt x="1783" y="800"/>
                  </a:lnTo>
                  <a:lnTo>
                    <a:pt x="1690" y="523"/>
                  </a:lnTo>
                  <a:lnTo>
                    <a:pt x="1537" y="308"/>
                  </a:lnTo>
                  <a:lnTo>
                    <a:pt x="1352" y="124"/>
                  </a:lnTo>
                  <a:lnTo>
                    <a:pt x="1168" y="31"/>
                  </a:lnTo>
                  <a:lnTo>
                    <a:pt x="1076" y="1"/>
                  </a:lnTo>
                  <a:close/>
                </a:path>
              </a:pathLst>
            </a:custGeom>
            <a:solidFill>
              <a:srgbClr val="151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8"/>
            <p:cNvSpPr/>
            <p:nvPr/>
          </p:nvSpPr>
          <p:spPr>
            <a:xfrm>
              <a:off x="3512059" y="3576362"/>
              <a:ext cx="97664" cy="453506"/>
            </a:xfrm>
            <a:custGeom>
              <a:rect b="b" l="l" r="r" t="t"/>
              <a:pathLst>
                <a:path extrusionOk="0" h="6422" w="1383">
                  <a:moveTo>
                    <a:pt x="215" y="0"/>
                  </a:moveTo>
                  <a:lnTo>
                    <a:pt x="0" y="6422"/>
                  </a:lnTo>
                  <a:lnTo>
                    <a:pt x="1383" y="6422"/>
                  </a:lnTo>
                  <a:lnTo>
                    <a:pt x="1260" y="0"/>
                  </a:lnTo>
                  <a:close/>
                </a:path>
              </a:pathLst>
            </a:custGeom>
            <a:solidFill>
              <a:srgbClr val="151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8"/>
            <p:cNvSpPr/>
            <p:nvPr/>
          </p:nvSpPr>
          <p:spPr>
            <a:xfrm>
              <a:off x="4607758" y="3598041"/>
              <a:ext cx="325547" cy="366787"/>
            </a:xfrm>
            <a:custGeom>
              <a:rect b="b" l="l" r="r" t="t"/>
              <a:pathLst>
                <a:path extrusionOk="0" h="5194" w="4610">
                  <a:moveTo>
                    <a:pt x="2428" y="0"/>
                  </a:moveTo>
                  <a:lnTo>
                    <a:pt x="2213" y="31"/>
                  </a:lnTo>
                  <a:lnTo>
                    <a:pt x="1967" y="62"/>
                  </a:lnTo>
                  <a:lnTo>
                    <a:pt x="1691" y="123"/>
                  </a:lnTo>
                  <a:lnTo>
                    <a:pt x="1476" y="215"/>
                  </a:lnTo>
                  <a:lnTo>
                    <a:pt x="1261" y="338"/>
                  </a:lnTo>
                  <a:lnTo>
                    <a:pt x="1076" y="461"/>
                  </a:lnTo>
                  <a:lnTo>
                    <a:pt x="923" y="615"/>
                  </a:lnTo>
                  <a:lnTo>
                    <a:pt x="769" y="769"/>
                  </a:lnTo>
                  <a:lnTo>
                    <a:pt x="615" y="953"/>
                  </a:lnTo>
                  <a:lnTo>
                    <a:pt x="492" y="1137"/>
                  </a:lnTo>
                  <a:lnTo>
                    <a:pt x="308" y="1537"/>
                  </a:lnTo>
                  <a:lnTo>
                    <a:pt x="154" y="1967"/>
                  </a:lnTo>
                  <a:lnTo>
                    <a:pt x="62" y="2397"/>
                  </a:lnTo>
                  <a:lnTo>
                    <a:pt x="1" y="2858"/>
                  </a:lnTo>
                  <a:lnTo>
                    <a:pt x="1" y="3319"/>
                  </a:lnTo>
                  <a:lnTo>
                    <a:pt x="1" y="3718"/>
                  </a:lnTo>
                  <a:lnTo>
                    <a:pt x="32" y="4486"/>
                  </a:lnTo>
                  <a:lnTo>
                    <a:pt x="124" y="5009"/>
                  </a:lnTo>
                  <a:lnTo>
                    <a:pt x="154" y="5193"/>
                  </a:lnTo>
                  <a:lnTo>
                    <a:pt x="3381" y="3780"/>
                  </a:lnTo>
                  <a:lnTo>
                    <a:pt x="4610" y="4118"/>
                  </a:lnTo>
                  <a:lnTo>
                    <a:pt x="4610" y="3626"/>
                  </a:lnTo>
                  <a:lnTo>
                    <a:pt x="4610" y="2981"/>
                  </a:lnTo>
                  <a:lnTo>
                    <a:pt x="4579" y="2612"/>
                  </a:lnTo>
                  <a:lnTo>
                    <a:pt x="4517" y="2243"/>
                  </a:lnTo>
                  <a:lnTo>
                    <a:pt x="4425" y="1875"/>
                  </a:lnTo>
                  <a:lnTo>
                    <a:pt x="4333" y="1506"/>
                  </a:lnTo>
                  <a:lnTo>
                    <a:pt x="4210" y="1137"/>
                  </a:lnTo>
                  <a:lnTo>
                    <a:pt x="4026" y="830"/>
                  </a:lnTo>
                  <a:lnTo>
                    <a:pt x="3811" y="553"/>
                  </a:lnTo>
                  <a:lnTo>
                    <a:pt x="3688" y="431"/>
                  </a:lnTo>
                  <a:lnTo>
                    <a:pt x="3534" y="308"/>
                  </a:lnTo>
                  <a:lnTo>
                    <a:pt x="3381" y="215"/>
                  </a:lnTo>
                  <a:lnTo>
                    <a:pt x="3227" y="123"/>
                  </a:lnTo>
                  <a:lnTo>
                    <a:pt x="3043" y="62"/>
                  </a:lnTo>
                  <a:lnTo>
                    <a:pt x="2858" y="31"/>
                  </a:lnTo>
                  <a:lnTo>
                    <a:pt x="2674" y="0"/>
                  </a:lnTo>
                  <a:close/>
                </a:path>
              </a:pathLst>
            </a:custGeom>
            <a:solidFill>
              <a:srgbClr val="4D4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8"/>
            <p:cNvSpPr/>
            <p:nvPr/>
          </p:nvSpPr>
          <p:spPr>
            <a:xfrm>
              <a:off x="5280388" y="3496070"/>
              <a:ext cx="334233" cy="308175"/>
            </a:xfrm>
            <a:custGeom>
              <a:rect b="b" l="l" r="r" t="t"/>
              <a:pathLst>
                <a:path extrusionOk="0" h="4364" w="4733">
                  <a:moveTo>
                    <a:pt x="2428" y="0"/>
                  </a:moveTo>
                  <a:lnTo>
                    <a:pt x="2182" y="31"/>
                  </a:lnTo>
                  <a:lnTo>
                    <a:pt x="1937" y="62"/>
                  </a:lnTo>
                  <a:lnTo>
                    <a:pt x="1721" y="123"/>
                  </a:lnTo>
                  <a:lnTo>
                    <a:pt x="1506" y="215"/>
                  </a:lnTo>
                  <a:lnTo>
                    <a:pt x="1322" y="308"/>
                  </a:lnTo>
                  <a:lnTo>
                    <a:pt x="1168" y="400"/>
                  </a:lnTo>
                  <a:lnTo>
                    <a:pt x="1015" y="553"/>
                  </a:lnTo>
                  <a:lnTo>
                    <a:pt x="861" y="707"/>
                  </a:lnTo>
                  <a:lnTo>
                    <a:pt x="615" y="1014"/>
                  </a:lnTo>
                  <a:lnTo>
                    <a:pt x="431" y="1383"/>
                  </a:lnTo>
                  <a:lnTo>
                    <a:pt x="277" y="1782"/>
                  </a:lnTo>
                  <a:lnTo>
                    <a:pt x="154" y="2182"/>
                  </a:lnTo>
                  <a:lnTo>
                    <a:pt x="93" y="2581"/>
                  </a:lnTo>
                  <a:lnTo>
                    <a:pt x="32" y="2981"/>
                  </a:lnTo>
                  <a:lnTo>
                    <a:pt x="1" y="3687"/>
                  </a:lnTo>
                  <a:lnTo>
                    <a:pt x="32" y="4179"/>
                  </a:lnTo>
                  <a:lnTo>
                    <a:pt x="32" y="4363"/>
                  </a:lnTo>
                  <a:lnTo>
                    <a:pt x="3657" y="2981"/>
                  </a:lnTo>
                  <a:lnTo>
                    <a:pt x="4733" y="3196"/>
                  </a:lnTo>
                  <a:lnTo>
                    <a:pt x="4733" y="3042"/>
                  </a:lnTo>
                  <a:lnTo>
                    <a:pt x="4733" y="2704"/>
                  </a:lnTo>
                  <a:lnTo>
                    <a:pt x="4702" y="2182"/>
                  </a:lnTo>
                  <a:lnTo>
                    <a:pt x="4640" y="1905"/>
                  </a:lnTo>
                  <a:lnTo>
                    <a:pt x="4579" y="1598"/>
                  </a:lnTo>
                  <a:lnTo>
                    <a:pt x="4456" y="1291"/>
                  </a:lnTo>
                  <a:lnTo>
                    <a:pt x="4333" y="1014"/>
                  </a:lnTo>
                  <a:lnTo>
                    <a:pt x="4149" y="738"/>
                  </a:lnTo>
                  <a:lnTo>
                    <a:pt x="3903" y="523"/>
                  </a:lnTo>
                  <a:lnTo>
                    <a:pt x="3626" y="308"/>
                  </a:lnTo>
                  <a:lnTo>
                    <a:pt x="3288" y="154"/>
                  </a:lnTo>
                  <a:lnTo>
                    <a:pt x="3104" y="92"/>
                  </a:lnTo>
                  <a:lnTo>
                    <a:pt x="2889" y="62"/>
                  </a:lnTo>
                  <a:lnTo>
                    <a:pt x="2674" y="31"/>
                  </a:lnTo>
                  <a:lnTo>
                    <a:pt x="2428" y="0"/>
                  </a:lnTo>
                  <a:close/>
                </a:path>
              </a:pathLst>
            </a:custGeom>
            <a:solidFill>
              <a:srgbClr val="4D4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8"/>
            <p:cNvSpPr/>
            <p:nvPr/>
          </p:nvSpPr>
          <p:spPr>
            <a:xfrm>
              <a:off x="3527242" y="2400300"/>
              <a:ext cx="1115333" cy="1306283"/>
            </a:xfrm>
            <a:custGeom>
              <a:rect b="b" l="l" r="r" t="t"/>
              <a:pathLst>
                <a:path extrusionOk="0" h="18498" w="15794">
                  <a:moveTo>
                    <a:pt x="15793" y="1"/>
                  </a:moveTo>
                  <a:lnTo>
                    <a:pt x="12321" y="216"/>
                  </a:lnTo>
                  <a:lnTo>
                    <a:pt x="1322" y="14319"/>
                  </a:lnTo>
                  <a:lnTo>
                    <a:pt x="0" y="18498"/>
                  </a:lnTo>
                  <a:lnTo>
                    <a:pt x="15793" y="1"/>
                  </a:lnTo>
                  <a:close/>
                </a:path>
              </a:pathLst>
            </a:custGeom>
            <a:solidFill>
              <a:srgbClr val="78AC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8"/>
            <p:cNvSpPr/>
            <p:nvPr/>
          </p:nvSpPr>
          <p:spPr>
            <a:xfrm>
              <a:off x="5124182" y="2673731"/>
              <a:ext cx="288684" cy="585913"/>
            </a:xfrm>
            <a:custGeom>
              <a:rect b="b" l="l" r="r" t="t"/>
              <a:pathLst>
                <a:path extrusionOk="0" h="8297" w="4088">
                  <a:moveTo>
                    <a:pt x="2889" y="0"/>
                  </a:moveTo>
                  <a:lnTo>
                    <a:pt x="1" y="8296"/>
                  </a:lnTo>
                  <a:lnTo>
                    <a:pt x="4087" y="7528"/>
                  </a:lnTo>
                  <a:lnTo>
                    <a:pt x="3718" y="3933"/>
                  </a:lnTo>
                  <a:lnTo>
                    <a:pt x="2889" y="0"/>
                  </a:lnTo>
                  <a:close/>
                </a:path>
              </a:pathLst>
            </a:custGeom>
            <a:solidFill>
              <a:srgbClr val="7B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8"/>
            <p:cNvSpPr/>
            <p:nvPr/>
          </p:nvSpPr>
          <p:spPr>
            <a:xfrm>
              <a:off x="3939506" y="2374313"/>
              <a:ext cx="117225" cy="271242"/>
            </a:xfrm>
            <a:custGeom>
              <a:rect b="b" l="l" r="r" t="t"/>
              <a:pathLst>
                <a:path extrusionOk="0" h="3841" w="1660">
                  <a:moveTo>
                    <a:pt x="1659" y="0"/>
                  </a:moveTo>
                  <a:lnTo>
                    <a:pt x="984" y="246"/>
                  </a:lnTo>
                  <a:lnTo>
                    <a:pt x="0" y="3841"/>
                  </a:lnTo>
                  <a:lnTo>
                    <a:pt x="1659" y="0"/>
                  </a:lnTo>
                  <a:close/>
                </a:path>
              </a:pathLst>
            </a:custGeom>
            <a:solidFill>
              <a:srgbClr val="76D6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8"/>
            <p:cNvSpPr/>
            <p:nvPr/>
          </p:nvSpPr>
          <p:spPr>
            <a:xfrm>
              <a:off x="4089215" y="2285335"/>
              <a:ext cx="1176064" cy="1065406"/>
            </a:xfrm>
            <a:custGeom>
              <a:rect b="b" l="l" r="r" t="t"/>
              <a:pathLst>
                <a:path extrusionOk="0" h="15087" w="16654">
                  <a:moveTo>
                    <a:pt x="6514" y="0"/>
                  </a:moveTo>
                  <a:lnTo>
                    <a:pt x="0" y="13735"/>
                  </a:lnTo>
                  <a:lnTo>
                    <a:pt x="4333" y="14472"/>
                  </a:lnTo>
                  <a:lnTo>
                    <a:pt x="8542" y="4947"/>
                  </a:lnTo>
                  <a:lnTo>
                    <a:pt x="8696" y="8173"/>
                  </a:lnTo>
                  <a:lnTo>
                    <a:pt x="5316" y="14626"/>
                  </a:lnTo>
                  <a:lnTo>
                    <a:pt x="7928" y="15087"/>
                  </a:lnTo>
                  <a:lnTo>
                    <a:pt x="12321" y="14257"/>
                  </a:lnTo>
                  <a:lnTo>
                    <a:pt x="16654" y="2274"/>
                  </a:lnTo>
                  <a:lnTo>
                    <a:pt x="16254" y="1106"/>
                  </a:lnTo>
                  <a:lnTo>
                    <a:pt x="14288" y="523"/>
                  </a:lnTo>
                  <a:lnTo>
                    <a:pt x="9771" y="14411"/>
                  </a:lnTo>
                  <a:lnTo>
                    <a:pt x="8757" y="13643"/>
                  </a:lnTo>
                  <a:lnTo>
                    <a:pt x="13274" y="215"/>
                  </a:lnTo>
                  <a:lnTo>
                    <a:pt x="12844" y="62"/>
                  </a:lnTo>
                  <a:lnTo>
                    <a:pt x="7190" y="62"/>
                  </a:lnTo>
                  <a:lnTo>
                    <a:pt x="6514" y="0"/>
                  </a:lnTo>
                  <a:close/>
                </a:path>
              </a:pathLst>
            </a:custGeom>
            <a:solidFill>
              <a:srgbClr val="7B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8"/>
            <p:cNvSpPr/>
            <p:nvPr/>
          </p:nvSpPr>
          <p:spPr>
            <a:xfrm>
              <a:off x="3791916" y="2272271"/>
              <a:ext cx="568612" cy="959127"/>
            </a:xfrm>
            <a:custGeom>
              <a:rect b="b" l="l" r="r" t="t"/>
              <a:pathLst>
                <a:path extrusionOk="0" h="13582" w="8052">
                  <a:moveTo>
                    <a:pt x="7775" y="1"/>
                  </a:moveTo>
                  <a:lnTo>
                    <a:pt x="5224" y="923"/>
                  </a:lnTo>
                  <a:lnTo>
                    <a:pt x="769" y="10294"/>
                  </a:lnTo>
                  <a:lnTo>
                    <a:pt x="1" y="13213"/>
                  </a:lnTo>
                  <a:lnTo>
                    <a:pt x="2275" y="13582"/>
                  </a:lnTo>
                  <a:lnTo>
                    <a:pt x="8051" y="1"/>
                  </a:lnTo>
                  <a:close/>
                </a:path>
              </a:pathLst>
            </a:custGeom>
            <a:solidFill>
              <a:srgbClr val="7B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8"/>
            <p:cNvSpPr/>
            <p:nvPr/>
          </p:nvSpPr>
          <p:spPr>
            <a:xfrm>
              <a:off x="3846220" y="2337380"/>
              <a:ext cx="314672" cy="661898"/>
            </a:xfrm>
            <a:custGeom>
              <a:rect b="b" l="l" r="r" t="t"/>
              <a:pathLst>
                <a:path extrusionOk="0" h="9373" w="4456">
                  <a:moveTo>
                    <a:pt x="4455" y="1"/>
                  </a:moveTo>
                  <a:lnTo>
                    <a:pt x="2980" y="523"/>
                  </a:lnTo>
                  <a:lnTo>
                    <a:pt x="1321" y="4364"/>
                  </a:lnTo>
                  <a:lnTo>
                    <a:pt x="0" y="9372"/>
                  </a:lnTo>
                  <a:lnTo>
                    <a:pt x="4455" y="1"/>
                  </a:lnTo>
                  <a:close/>
                </a:path>
              </a:pathLst>
            </a:custGeom>
            <a:solidFill>
              <a:srgbClr val="C4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8"/>
            <p:cNvSpPr/>
            <p:nvPr/>
          </p:nvSpPr>
          <p:spPr>
            <a:xfrm>
              <a:off x="4395129" y="2634679"/>
              <a:ext cx="308175" cy="683507"/>
            </a:xfrm>
            <a:custGeom>
              <a:rect b="b" l="l" r="r" t="t"/>
              <a:pathLst>
                <a:path extrusionOk="0" h="9679" w="4364">
                  <a:moveTo>
                    <a:pt x="4210" y="0"/>
                  </a:moveTo>
                  <a:lnTo>
                    <a:pt x="1" y="9525"/>
                  </a:lnTo>
                  <a:lnTo>
                    <a:pt x="984" y="9679"/>
                  </a:lnTo>
                  <a:lnTo>
                    <a:pt x="4364" y="3226"/>
                  </a:lnTo>
                  <a:lnTo>
                    <a:pt x="4210" y="0"/>
                  </a:lnTo>
                  <a:close/>
                </a:path>
              </a:pathLst>
            </a:custGeom>
            <a:solidFill>
              <a:srgbClr val="C4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8"/>
            <p:cNvSpPr/>
            <p:nvPr/>
          </p:nvSpPr>
          <p:spPr>
            <a:xfrm>
              <a:off x="3952499" y="2272271"/>
              <a:ext cx="596788" cy="982996"/>
            </a:xfrm>
            <a:custGeom>
              <a:rect b="b" l="l" r="r" t="t"/>
              <a:pathLst>
                <a:path extrusionOk="0" h="13920" w="8451">
                  <a:moveTo>
                    <a:pt x="5777" y="1"/>
                  </a:moveTo>
                  <a:lnTo>
                    <a:pt x="1" y="13582"/>
                  </a:lnTo>
                  <a:lnTo>
                    <a:pt x="1936" y="13920"/>
                  </a:lnTo>
                  <a:lnTo>
                    <a:pt x="8450" y="185"/>
                  </a:lnTo>
                  <a:lnTo>
                    <a:pt x="5777" y="1"/>
                  </a:lnTo>
                  <a:close/>
                </a:path>
              </a:pathLst>
            </a:custGeom>
            <a:solidFill>
              <a:srgbClr val="C4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8"/>
            <p:cNvSpPr/>
            <p:nvPr/>
          </p:nvSpPr>
          <p:spPr>
            <a:xfrm>
              <a:off x="4707611" y="2300518"/>
              <a:ext cx="390585" cy="1002486"/>
            </a:xfrm>
            <a:custGeom>
              <a:rect b="b" l="l" r="r" t="t"/>
              <a:pathLst>
                <a:path extrusionOk="0" h="14196" w="5531">
                  <a:moveTo>
                    <a:pt x="4517" y="0"/>
                  </a:moveTo>
                  <a:lnTo>
                    <a:pt x="0" y="13428"/>
                  </a:lnTo>
                  <a:lnTo>
                    <a:pt x="1014" y="14196"/>
                  </a:lnTo>
                  <a:lnTo>
                    <a:pt x="5531" y="308"/>
                  </a:lnTo>
                  <a:lnTo>
                    <a:pt x="4517" y="0"/>
                  </a:lnTo>
                  <a:close/>
                </a:path>
              </a:pathLst>
            </a:custGeom>
            <a:solidFill>
              <a:srgbClr val="C4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8"/>
            <p:cNvSpPr/>
            <p:nvPr/>
          </p:nvSpPr>
          <p:spPr>
            <a:xfrm>
              <a:off x="4959291" y="2445848"/>
              <a:ext cx="368906" cy="846351"/>
            </a:xfrm>
            <a:custGeom>
              <a:rect b="b" l="l" r="r" t="t"/>
              <a:pathLst>
                <a:path extrusionOk="0" h="11985" w="5224">
                  <a:moveTo>
                    <a:pt x="4333" y="1"/>
                  </a:moveTo>
                  <a:lnTo>
                    <a:pt x="0" y="11984"/>
                  </a:lnTo>
                  <a:lnTo>
                    <a:pt x="2336" y="11523"/>
                  </a:lnTo>
                  <a:lnTo>
                    <a:pt x="5224" y="3227"/>
                  </a:lnTo>
                  <a:lnTo>
                    <a:pt x="4886" y="1752"/>
                  </a:lnTo>
                  <a:lnTo>
                    <a:pt x="4333" y="1"/>
                  </a:lnTo>
                  <a:close/>
                </a:path>
              </a:pathLst>
            </a:custGeom>
            <a:solidFill>
              <a:srgbClr val="C4FD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8"/>
            <p:cNvSpPr/>
            <p:nvPr/>
          </p:nvSpPr>
          <p:spPr>
            <a:xfrm>
              <a:off x="4705421" y="2226723"/>
              <a:ext cx="768177" cy="1058909"/>
            </a:xfrm>
            <a:custGeom>
              <a:rect b="b" l="l" r="r" t="t"/>
              <a:pathLst>
                <a:path extrusionOk="0" h="14995" w="10878">
                  <a:moveTo>
                    <a:pt x="1076" y="1"/>
                  </a:moveTo>
                  <a:lnTo>
                    <a:pt x="799" y="216"/>
                  </a:lnTo>
                  <a:lnTo>
                    <a:pt x="615" y="431"/>
                  </a:lnTo>
                  <a:lnTo>
                    <a:pt x="431" y="646"/>
                  </a:lnTo>
                  <a:lnTo>
                    <a:pt x="308" y="892"/>
                  </a:lnTo>
                  <a:lnTo>
                    <a:pt x="185" y="1138"/>
                  </a:lnTo>
                  <a:lnTo>
                    <a:pt x="123" y="1353"/>
                  </a:lnTo>
                  <a:lnTo>
                    <a:pt x="62" y="1598"/>
                  </a:lnTo>
                  <a:lnTo>
                    <a:pt x="31" y="1813"/>
                  </a:lnTo>
                  <a:lnTo>
                    <a:pt x="0" y="2213"/>
                  </a:lnTo>
                  <a:lnTo>
                    <a:pt x="31" y="2520"/>
                  </a:lnTo>
                  <a:lnTo>
                    <a:pt x="93" y="2827"/>
                  </a:lnTo>
                  <a:lnTo>
                    <a:pt x="123" y="2643"/>
                  </a:lnTo>
                  <a:lnTo>
                    <a:pt x="185" y="2489"/>
                  </a:lnTo>
                  <a:lnTo>
                    <a:pt x="246" y="2336"/>
                  </a:lnTo>
                  <a:lnTo>
                    <a:pt x="369" y="2182"/>
                  </a:lnTo>
                  <a:lnTo>
                    <a:pt x="492" y="2059"/>
                  </a:lnTo>
                  <a:lnTo>
                    <a:pt x="615" y="1936"/>
                  </a:lnTo>
                  <a:lnTo>
                    <a:pt x="799" y="1813"/>
                  </a:lnTo>
                  <a:lnTo>
                    <a:pt x="984" y="1721"/>
                  </a:lnTo>
                  <a:lnTo>
                    <a:pt x="1414" y="1568"/>
                  </a:lnTo>
                  <a:lnTo>
                    <a:pt x="1875" y="1445"/>
                  </a:lnTo>
                  <a:lnTo>
                    <a:pt x="2397" y="1383"/>
                  </a:lnTo>
                  <a:lnTo>
                    <a:pt x="2981" y="1322"/>
                  </a:lnTo>
                  <a:lnTo>
                    <a:pt x="3534" y="1353"/>
                  </a:lnTo>
                  <a:lnTo>
                    <a:pt x="4148" y="1383"/>
                  </a:lnTo>
                  <a:lnTo>
                    <a:pt x="4732" y="1445"/>
                  </a:lnTo>
                  <a:lnTo>
                    <a:pt x="5285" y="1568"/>
                  </a:lnTo>
                  <a:lnTo>
                    <a:pt x="5838" y="1721"/>
                  </a:lnTo>
                  <a:lnTo>
                    <a:pt x="6361" y="1906"/>
                  </a:lnTo>
                  <a:lnTo>
                    <a:pt x="6822" y="2121"/>
                  </a:lnTo>
                  <a:lnTo>
                    <a:pt x="7221" y="2367"/>
                  </a:lnTo>
                  <a:lnTo>
                    <a:pt x="7313" y="2489"/>
                  </a:lnTo>
                  <a:lnTo>
                    <a:pt x="7405" y="2643"/>
                  </a:lnTo>
                  <a:lnTo>
                    <a:pt x="7498" y="2858"/>
                  </a:lnTo>
                  <a:lnTo>
                    <a:pt x="7620" y="3135"/>
                  </a:lnTo>
                  <a:lnTo>
                    <a:pt x="7805" y="3811"/>
                  </a:lnTo>
                  <a:lnTo>
                    <a:pt x="7989" y="4671"/>
                  </a:lnTo>
                  <a:lnTo>
                    <a:pt x="8174" y="5623"/>
                  </a:lnTo>
                  <a:lnTo>
                    <a:pt x="8327" y="6668"/>
                  </a:lnTo>
                  <a:lnTo>
                    <a:pt x="8634" y="8942"/>
                  </a:lnTo>
                  <a:lnTo>
                    <a:pt x="8911" y="11154"/>
                  </a:lnTo>
                  <a:lnTo>
                    <a:pt x="9126" y="13059"/>
                  </a:lnTo>
                  <a:lnTo>
                    <a:pt x="9310" y="14933"/>
                  </a:lnTo>
                  <a:lnTo>
                    <a:pt x="9679" y="14964"/>
                  </a:lnTo>
                  <a:lnTo>
                    <a:pt x="10017" y="14995"/>
                  </a:lnTo>
                  <a:lnTo>
                    <a:pt x="10263" y="14995"/>
                  </a:lnTo>
                  <a:lnTo>
                    <a:pt x="10509" y="14964"/>
                  </a:lnTo>
                  <a:lnTo>
                    <a:pt x="10785" y="14903"/>
                  </a:lnTo>
                  <a:lnTo>
                    <a:pt x="10877" y="14872"/>
                  </a:lnTo>
                  <a:lnTo>
                    <a:pt x="10693" y="13551"/>
                  </a:lnTo>
                  <a:lnTo>
                    <a:pt x="10478" y="12107"/>
                  </a:lnTo>
                  <a:lnTo>
                    <a:pt x="10171" y="10325"/>
                  </a:lnTo>
                  <a:lnTo>
                    <a:pt x="9771" y="8327"/>
                  </a:lnTo>
                  <a:lnTo>
                    <a:pt x="9341" y="6238"/>
                  </a:lnTo>
                  <a:lnTo>
                    <a:pt x="9065" y="5224"/>
                  </a:lnTo>
                  <a:lnTo>
                    <a:pt x="8788" y="4241"/>
                  </a:lnTo>
                  <a:lnTo>
                    <a:pt x="8512" y="3288"/>
                  </a:lnTo>
                  <a:lnTo>
                    <a:pt x="8204" y="2397"/>
                  </a:lnTo>
                  <a:lnTo>
                    <a:pt x="8081" y="2182"/>
                  </a:lnTo>
                  <a:lnTo>
                    <a:pt x="7897" y="1967"/>
                  </a:lnTo>
                  <a:lnTo>
                    <a:pt x="7682" y="1752"/>
                  </a:lnTo>
                  <a:lnTo>
                    <a:pt x="7375" y="1537"/>
                  </a:lnTo>
                  <a:lnTo>
                    <a:pt x="7067" y="1353"/>
                  </a:lnTo>
                  <a:lnTo>
                    <a:pt x="6668" y="1168"/>
                  </a:lnTo>
                  <a:lnTo>
                    <a:pt x="6269" y="1015"/>
                  </a:lnTo>
                  <a:lnTo>
                    <a:pt x="5777" y="861"/>
                  </a:lnTo>
                  <a:lnTo>
                    <a:pt x="5285" y="707"/>
                  </a:lnTo>
                  <a:lnTo>
                    <a:pt x="4763" y="584"/>
                  </a:lnTo>
                  <a:lnTo>
                    <a:pt x="3626" y="339"/>
                  </a:lnTo>
                  <a:lnTo>
                    <a:pt x="2366" y="154"/>
                  </a:lnTo>
                  <a:lnTo>
                    <a:pt x="1076" y="1"/>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8"/>
            <p:cNvSpPr/>
            <p:nvPr/>
          </p:nvSpPr>
          <p:spPr>
            <a:xfrm>
              <a:off x="3759432" y="2220226"/>
              <a:ext cx="1021976" cy="1080589"/>
            </a:xfrm>
            <a:custGeom>
              <a:rect b="b" l="l" r="r" t="t"/>
              <a:pathLst>
                <a:path extrusionOk="0" h="15302" w="14472">
                  <a:moveTo>
                    <a:pt x="10785" y="0"/>
                  </a:moveTo>
                  <a:lnTo>
                    <a:pt x="9894" y="62"/>
                  </a:lnTo>
                  <a:lnTo>
                    <a:pt x="9003" y="123"/>
                  </a:lnTo>
                  <a:lnTo>
                    <a:pt x="8142" y="216"/>
                  </a:lnTo>
                  <a:lnTo>
                    <a:pt x="7343" y="369"/>
                  </a:lnTo>
                  <a:lnTo>
                    <a:pt x="6575" y="523"/>
                  </a:lnTo>
                  <a:lnTo>
                    <a:pt x="5838" y="707"/>
                  </a:lnTo>
                  <a:lnTo>
                    <a:pt x="5193" y="922"/>
                  </a:lnTo>
                  <a:lnTo>
                    <a:pt x="4609" y="1168"/>
                  </a:lnTo>
                  <a:lnTo>
                    <a:pt x="4087" y="1445"/>
                  </a:lnTo>
                  <a:lnTo>
                    <a:pt x="3871" y="1598"/>
                  </a:lnTo>
                  <a:lnTo>
                    <a:pt x="3656" y="1783"/>
                  </a:lnTo>
                  <a:lnTo>
                    <a:pt x="3472" y="1936"/>
                  </a:lnTo>
                  <a:lnTo>
                    <a:pt x="3318" y="2121"/>
                  </a:lnTo>
                  <a:lnTo>
                    <a:pt x="3196" y="2305"/>
                  </a:lnTo>
                  <a:lnTo>
                    <a:pt x="3073" y="2520"/>
                  </a:lnTo>
                  <a:lnTo>
                    <a:pt x="2858" y="3165"/>
                  </a:lnTo>
                  <a:lnTo>
                    <a:pt x="2520" y="4394"/>
                  </a:lnTo>
                  <a:lnTo>
                    <a:pt x="1567" y="7866"/>
                  </a:lnTo>
                  <a:lnTo>
                    <a:pt x="645" y="11523"/>
                  </a:lnTo>
                  <a:lnTo>
                    <a:pt x="0" y="14042"/>
                  </a:lnTo>
                  <a:lnTo>
                    <a:pt x="0" y="14134"/>
                  </a:lnTo>
                  <a:lnTo>
                    <a:pt x="61" y="14196"/>
                  </a:lnTo>
                  <a:lnTo>
                    <a:pt x="154" y="14227"/>
                  </a:lnTo>
                  <a:lnTo>
                    <a:pt x="246" y="14196"/>
                  </a:lnTo>
                  <a:lnTo>
                    <a:pt x="830" y="13796"/>
                  </a:lnTo>
                  <a:lnTo>
                    <a:pt x="3656" y="3227"/>
                  </a:lnTo>
                  <a:lnTo>
                    <a:pt x="3841" y="3012"/>
                  </a:lnTo>
                  <a:lnTo>
                    <a:pt x="4025" y="2827"/>
                  </a:lnTo>
                  <a:lnTo>
                    <a:pt x="4271" y="2643"/>
                  </a:lnTo>
                  <a:lnTo>
                    <a:pt x="4517" y="2459"/>
                  </a:lnTo>
                  <a:lnTo>
                    <a:pt x="4793" y="2305"/>
                  </a:lnTo>
                  <a:lnTo>
                    <a:pt x="5101" y="2151"/>
                  </a:lnTo>
                  <a:lnTo>
                    <a:pt x="5438" y="2028"/>
                  </a:lnTo>
                  <a:lnTo>
                    <a:pt x="5776" y="1905"/>
                  </a:lnTo>
                  <a:lnTo>
                    <a:pt x="6514" y="1721"/>
                  </a:lnTo>
                  <a:lnTo>
                    <a:pt x="7282" y="1598"/>
                  </a:lnTo>
                  <a:lnTo>
                    <a:pt x="8081" y="1506"/>
                  </a:lnTo>
                  <a:lnTo>
                    <a:pt x="8880" y="1475"/>
                  </a:lnTo>
                  <a:lnTo>
                    <a:pt x="9648" y="1506"/>
                  </a:lnTo>
                  <a:lnTo>
                    <a:pt x="10385" y="1567"/>
                  </a:lnTo>
                  <a:lnTo>
                    <a:pt x="11061" y="1690"/>
                  </a:lnTo>
                  <a:lnTo>
                    <a:pt x="11676" y="1875"/>
                  </a:lnTo>
                  <a:lnTo>
                    <a:pt x="11922" y="1998"/>
                  </a:lnTo>
                  <a:lnTo>
                    <a:pt x="12167" y="2090"/>
                  </a:lnTo>
                  <a:lnTo>
                    <a:pt x="12383" y="2243"/>
                  </a:lnTo>
                  <a:lnTo>
                    <a:pt x="12536" y="2366"/>
                  </a:lnTo>
                  <a:lnTo>
                    <a:pt x="12690" y="2520"/>
                  </a:lnTo>
                  <a:lnTo>
                    <a:pt x="12782" y="2704"/>
                  </a:lnTo>
                  <a:lnTo>
                    <a:pt x="12843" y="2858"/>
                  </a:lnTo>
                  <a:lnTo>
                    <a:pt x="12874" y="3042"/>
                  </a:lnTo>
                  <a:lnTo>
                    <a:pt x="12966" y="4702"/>
                  </a:lnTo>
                  <a:lnTo>
                    <a:pt x="13028" y="6607"/>
                  </a:lnTo>
                  <a:lnTo>
                    <a:pt x="13058" y="8604"/>
                  </a:lnTo>
                  <a:lnTo>
                    <a:pt x="13058" y="10601"/>
                  </a:lnTo>
                  <a:lnTo>
                    <a:pt x="13058" y="13827"/>
                  </a:lnTo>
                  <a:lnTo>
                    <a:pt x="13028" y="15148"/>
                  </a:lnTo>
                  <a:lnTo>
                    <a:pt x="14103" y="15302"/>
                  </a:lnTo>
                  <a:lnTo>
                    <a:pt x="14103" y="15302"/>
                  </a:lnTo>
                  <a:lnTo>
                    <a:pt x="13888" y="10724"/>
                  </a:lnTo>
                  <a:lnTo>
                    <a:pt x="13704" y="6699"/>
                  </a:lnTo>
                  <a:lnTo>
                    <a:pt x="13489" y="3042"/>
                  </a:lnTo>
                  <a:lnTo>
                    <a:pt x="13489" y="2919"/>
                  </a:lnTo>
                  <a:lnTo>
                    <a:pt x="13427" y="2612"/>
                  </a:lnTo>
                  <a:lnTo>
                    <a:pt x="13396" y="2305"/>
                  </a:lnTo>
                  <a:lnTo>
                    <a:pt x="13427" y="1905"/>
                  </a:lnTo>
                  <a:lnTo>
                    <a:pt x="13458" y="1690"/>
                  </a:lnTo>
                  <a:lnTo>
                    <a:pt x="13519" y="1445"/>
                  </a:lnTo>
                  <a:lnTo>
                    <a:pt x="13581" y="1230"/>
                  </a:lnTo>
                  <a:lnTo>
                    <a:pt x="13704" y="984"/>
                  </a:lnTo>
                  <a:lnTo>
                    <a:pt x="13827" y="738"/>
                  </a:lnTo>
                  <a:lnTo>
                    <a:pt x="14011" y="523"/>
                  </a:lnTo>
                  <a:lnTo>
                    <a:pt x="14195" y="308"/>
                  </a:lnTo>
                  <a:lnTo>
                    <a:pt x="14472" y="93"/>
                  </a:lnTo>
                  <a:lnTo>
                    <a:pt x="13550" y="31"/>
                  </a:lnTo>
                  <a:lnTo>
                    <a:pt x="12628"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8"/>
            <p:cNvSpPr/>
            <p:nvPr/>
          </p:nvSpPr>
          <p:spPr>
            <a:xfrm>
              <a:off x="3486001" y="3602349"/>
              <a:ext cx="271312" cy="429707"/>
            </a:xfrm>
            <a:custGeom>
              <a:rect b="b" l="l" r="r" t="t"/>
              <a:pathLst>
                <a:path extrusionOk="0" h="6085" w="3842">
                  <a:moveTo>
                    <a:pt x="1906" y="1"/>
                  </a:moveTo>
                  <a:lnTo>
                    <a:pt x="1721" y="32"/>
                  </a:lnTo>
                  <a:lnTo>
                    <a:pt x="1537" y="62"/>
                  </a:lnTo>
                  <a:lnTo>
                    <a:pt x="1353" y="154"/>
                  </a:lnTo>
                  <a:lnTo>
                    <a:pt x="1168" y="247"/>
                  </a:lnTo>
                  <a:lnTo>
                    <a:pt x="984" y="370"/>
                  </a:lnTo>
                  <a:lnTo>
                    <a:pt x="830" y="523"/>
                  </a:lnTo>
                  <a:lnTo>
                    <a:pt x="677" y="708"/>
                  </a:lnTo>
                  <a:lnTo>
                    <a:pt x="554" y="892"/>
                  </a:lnTo>
                  <a:lnTo>
                    <a:pt x="431" y="1107"/>
                  </a:lnTo>
                  <a:lnTo>
                    <a:pt x="308" y="1353"/>
                  </a:lnTo>
                  <a:lnTo>
                    <a:pt x="216" y="1599"/>
                  </a:lnTo>
                  <a:lnTo>
                    <a:pt x="123" y="1875"/>
                  </a:lnTo>
                  <a:lnTo>
                    <a:pt x="62" y="2152"/>
                  </a:lnTo>
                  <a:lnTo>
                    <a:pt x="31" y="2428"/>
                  </a:lnTo>
                  <a:lnTo>
                    <a:pt x="1" y="2735"/>
                  </a:lnTo>
                  <a:lnTo>
                    <a:pt x="1" y="3043"/>
                  </a:lnTo>
                  <a:lnTo>
                    <a:pt x="1" y="3350"/>
                  </a:lnTo>
                  <a:lnTo>
                    <a:pt x="31" y="3657"/>
                  </a:lnTo>
                  <a:lnTo>
                    <a:pt x="62" y="3934"/>
                  </a:lnTo>
                  <a:lnTo>
                    <a:pt x="123" y="4210"/>
                  </a:lnTo>
                  <a:lnTo>
                    <a:pt x="216" y="4487"/>
                  </a:lnTo>
                  <a:lnTo>
                    <a:pt x="308" y="4733"/>
                  </a:lnTo>
                  <a:lnTo>
                    <a:pt x="431" y="4978"/>
                  </a:lnTo>
                  <a:lnTo>
                    <a:pt x="554" y="5193"/>
                  </a:lnTo>
                  <a:lnTo>
                    <a:pt x="677" y="5378"/>
                  </a:lnTo>
                  <a:lnTo>
                    <a:pt x="830" y="5562"/>
                  </a:lnTo>
                  <a:lnTo>
                    <a:pt x="984" y="5716"/>
                  </a:lnTo>
                  <a:lnTo>
                    <a:pt x="1168" y="5839"/>
                  </a:lnTo>
                  <a:lnTo>
                    <a:pt x="1353" y="5931"/>
                  </a:lnTo>
                  <a:lnTo>
                    <a:pt x="1537" y="6023"/>
                  </a:lnTo>
                  <a:lnTo>
                    <a:pt x="1721" y="6054"/>
                  </a:lnTo>
                  <a:lnTo>
                    <a:pt x="1906" y="6085"/>
                  </a:lnTo>
                  <a:lnTo>
                    <a:pt x="2121" y="6054"/>
                  </a:lnTo>
                  <a:lnTo>
                    <a:pt x="2305" y="6023"/>
                  </a:lnTo>
                  <a:lnTo>
                    <a:pt x="2489" y="5931"/>
                  </a:lnTo>
                  <a:lnTo>
                    <a:pt x="2674" y="5839"/>
                  </a:lnTo>
                  <a:lnTo>
                    <a:pt x="2827" y="5716"/>
                  </a:lnTo>
                  <a:lnTo>
                    <a:pt x="3012" y="5562"/>
                  </a:lnTo>
                  <a:lnTo>
                    <a:pt x="3135" y="5378"/>
                  </a:lnTo>
                  <a:lnTo>
                    <a:pt x="3288" y="5193"/>
                  </a:lnTo>
                  <a:lnTo>
                    <a:pt x="3411" y="4978"/>
                  </a:lnTo>
                  <a:lnTo>
                    <a:pt x="3534" y="4733"/>
                  </a:lnTo>
                  <a:lnTo>
                    <a:pt x="3626" y="4487"/>
                  </a:lnTo>
                  <a:lnTo>
                    <a:pt x="3688" y="4210"/>
                  </a:lnTo>
                  <a:lnTo>
                    <a:pt x="3749" y="3934"/>
                  </a:lnTo>
                  <a:lnTo>
                    <a:pt x="3811" y="3657"/>
                  </a:lnTo>
                  <a:lnTo>
                    <a:pt x="3841" y="3350"/>
                  </a:lnTo>
                  <a:lnTo>
                    <a:pt x="3841" y="3043"/>
                  </a:lnTo>
                  <a:lnTo>
                    <a:pt x="3841" y="2735"/>
                  </a:lnTo>
                  <a:lnTo>
                    <a:pt x="3811" y="2428"/>
                  </a:lnTo>
                  <a:lnTo>
                    <a:pt x="3749" y="2152"/>
                  </a:lnTo>
                  <a:lnTo>
                    <a:pt x="3688" y="1875"/>
                  </a:lnTo>
                  <a:lnTo>
                    <a:pt x="3626" y="1599"/>
                  </a:lnTo>
                  <a:lnTo>
                    <a:pt x="3534" y="1353"/>
                  </a:lnTo>
                  <a:lnTo>
                    <a:pt x="3411" y="1107"/>
                  </a:lnTo>
                  <a:lnTo>
                    <a:pt x="3288" y="892"/>
                  </a:lnTo>
                  <a:lnTo>
                    <a:pt x="3135" y="708"/>
                  </a:lnTo>
                  <a:lnTo>
                    <a:pt x="3012" y="523"/>
                  </a:lnTo>
                  <a:lnTo>
                    <a:pt x="2827" y="370"/>
                  </a:lnTo>
                  <a:lnTo>
                    <a:pt x="2674" y="247"/>
                  </a:lnTo>
                  <a:lnTo>
                    <a:pt x="2489" y="154"/>
                  </a:lnTo>
                  <a:lnTo>
                    <a:pt x="2305" y="62"/>
                  </a:lnTo>
                  <a:lnTo>
                    <a:pt x="2121" y="32"/>
                  </a:lnTo>
                  <a:lnTo>
                    <a:pt x="1906" y="1"/>
                  </a:lnTo>
                  <a:close/>
                </a:path>
              </a:pathLst>
            </a:custGeom>
            <a:solidFill>
              <a:srgbClr val="2C2D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8"/>
            <p:cNvSpPr/>
            <p:nvPr/>
          </p:nvSpPr>
          <p:spPr>
            <a:xfrm>
              <a:off x="3566293" y="3693516"/>
              <a:ext cx="158466" cy="247444"/>
            </a:xfrm>
            <a:custGeom>
              <a:rect b="b" l="l" r="r" t="t"/>
              <a:pathLst>
                <a:path extrusionOk="0" h="3504" w="2244">
                  <a:moveTo>
                    <a:pt x="1137" y="0"/>
                  </a:moveTo>
                  <a:lnTo>
                    <a:pt x="891" y="31"/>
                  </a:lnTo>
                  <a:lnTo>
                    <a:pt x="707" y="123"/>
                  </a:lnTo>
                  <a:lnTo>
                    <a:pt x="492" y="308"/>
                  </a:lnTo>
                  <a:lnTo>
                    <a:pt x="338" y="523"/>
                  </a:lnTo>
                  <a:lnTo>
                    <a:pt x="185" y="768"/>
                  </a:lnTo>
                  <a:lnTo>
                    <a:pt x="93" y="1076"/>
                  </a:lnTo>
                  <a:lnTo>
                    <a:pt x="31" y="1383"/>
                  </a:lnTo>
                  <a:lnTo>
                    <a:pt x="0" y="1752"/>
                  </a:lnTo>
                  <a:lnTo>
                    <a:pt x="31" y="2120"/>
                  </a:lnTo>
                  <a:lnTo>
                    <a:pt x="93" y="2428"/>
                  </a:lnTo>
                  <a:lnTo>
                    <a:pt x="185" y="2735"/>
                  </a:lnTo>
                  <a:lnTo>
                    <a:pt x="338" y="2981"/>
                  </a:lnTo>
                  <a:lnTo>
                    <a:pt x="492" y="3196"/>
                  </a:lnTo>
                  <a:lnTo>
                    <a:pt x="707" y="3380"/>
                  </a:lnTo>
                  <a:lnTo>
                    <a:pt x="891" y="3472"/>
                  </a:lnTo>
                  <a:lnTo>
                    <a:pt x="1137" y="3503"/>
                  </a:lnTo>
                  <a:lnTo>
                    <a:pt x="1352" y="3472"/>
                  </a:lnTo>
                  <a:lnTo>
                    <a:pt x="1567" y="3380"/>
                  </a:lnTo>
                  <a:lnTo>
                    <a:pt x="1752" y="3196"/>
                  </a:lnTo>
                  <a:lnTo>
                    <a:pt x="1905" y="2981"/>
                  </a:lnTo>
                  <a:lnTo>
                    <a:pt x="2059" y="2735"/>
                  </a:lnTo>
                  <a:lnTo>
                    <a:pt x="2151" y="2428"/>
                  </a:lnTo>
                  <a:lnTo>
                    <a:pt x="2213" y="2120"/>
                  </a:lnTo>
                  <a:lnTo>
                    <a:pt x="2243" y="1752"/>
                  </a:lnTo>
                  <a:lnTo>
                    <a:pt x="2213" y="1383"/>
                  </a:lnTo>
                  <a:lnTo>
                    <a:pt x="2151" y="1076"/>
                  </a:lnTo>
                  <a:lnTo>
                    <a:pt x="2059" y="768"/>
                  </a:lnTo>
                  <a:lnTo>
                    <a:pt x="1905" y="523"/>
                  </a:lnTo>
                  <a:lnTo>
                    <a:pt x="1752" y="308"/>
                  </a:lnTo>
                  <a:lnTo>
                    <a:pt x="1567" y="123"/>
                  </a:lnTo>
                  <a:lnTo>
                    <a:pt x="1352" y="31"/>
                  </a:lnTo>
                  <a:lnTo>
                    <a:pt x="11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8"/>
            <p:cNvSpPr/>
            <p:nvPr/>
          </p:nvSpPr>
          <p:spPr>
            <a:xfrm>
              <a:off x="3138846" y="3185777"/>
              <a:ext cx="1670810" cy="781171"/>
            </a:xfrm>
            <a:custGeom>
              <a:rect b="b" l="l" r="r" t="t"/>
              <a:pathLst>
                <a:path extrusionOk="0" h="11062" w="23660">
                  <a:moveTo>
                    <a:pt x="11584" y="0"/>
                  </a:moveTo>
                  <a:lnTo>
                    <a:pt x="10693" y="31"/>
                  </a:lnTo>
                  <a:lnTo>
                    <a:pt x="9925" y="93"/>
                  </a:lnTo>
                  <a:lnTo>
                    <a:pt x="9310" y="154"/>
                  </a:lnTo>
                  <a:lnTo>
                    <a:pt x="8849" y="246"/>
                  </a:lnTo>
                  <a:lnTo>
                    <a:pt x="8081" y="492"/>
                  </a:lnTo>
                  <a:lnTo>
                    <a:pt x="7375" y="769"/>
                  </a:lnTo>
                  <a:lnTo>
                    <a:pt x="6729" y="1045"/>
                  </a:lnTo>
                  <a:lnTo>
                    <a:pt x="6084" y="1352"/>
                  </a:lnTo>
                  <a:lnTo>
                    <a:pt x="5500" y="1690"/>
                  </a:lnTo>
                  <a:lnTo>
                    <a:pt x="4947" y="2028"/>
                  </a:lnTo>
                  <a:lnTo>
                    <a:pt x="4456" y="2397"/>
                  </a:lnTo>
                  <a:lnTo>
                    <a:pt x="3964" y="2766"/>
                  </a:lnTo>
                  <a:lnTo>
                    <a:pt x="3534" y="3134"/>
                  </a:lnTo>
                  <a:lnTo>
                    <a:pt x="3135" y="3534"/>
                  </a:lnTo>
                  <a:lnTo>
                    <a:pt x="2766" y="3933"/>
                  </a:lnTo>
                  <a:lnTo>
                    <a:pt x="2428" y="4333"/>
                  </a:lnTo>
                  <a:lnTo>
                    <a:pt x="2090" y="4732"/>
                  </a:lnTo>
                  <a:lnTo>
                    <a:pt x="1813" y="5132"/>
                  </a:lnTo>
                  <a:lnTo>
                    <a:pt x="1567" y="5531"/>
                  </a:lnTo>
                  <a:lnTo>
                    <a:pt x="1322" y="5931"/>
                  </a:lnTo>
                  <a:lnTo>
                    <a:pt x="922" y="6699"/>
                  </a:lnTo>
                  <a:lnTo>
                    <a:pt x="615" y="7405"/>
                  </a:lnTo>
                  <a:lnTo>
                    <a:pt x="400" y="8051"/>
                  </a:lnTo>
                  <a:lnTo>
                    <a:pt x="216" y="8634"/>
                  </a:lnTo>
                  <a:lnTo>
                    <a:pt x="123" y="9095"/>
                  </a:lnTo>
                  <a:lnTo>
                    <a:pt x="62" y="9464"/>
                  </a:lnTo>
                  <a:lnTo>
                    <a:pt x="0" y="9771"/>
                  </a:lnTo>
                  <a:lnTo>
                    <a:pt x="8174" y="10386"/>
                  </a:lnTo>
                  <a:lnTo>
                    <a:pt x="17238" y="11031"/>
                  </a:lnTo>
                  <a:lnTo>
                    <a:pt x="18374" y="11062"/>
                  </a:lnTo>
                  <a:lnTo>
                    <a:pt x="19081" y="11062"/>
                  </a:lnTo>
                  <a:lnTo>
                    <a:pt x="19296" y="11000"/>
                  </a:lnTo>
                  <a:lnTo>
                    <a:pt x="19419" y="10970"/>
                  </a:lnTo>
                  <a:lnTo>
                    <a:pt x="19511" y="10908"/>
                  </a:lnTo>
                  <a:lnTo>
                    <a:pt x="19511" y="10847"/>
                  </a:lnTo>
                  <a:lnTo>
                    <a:pt x="19511" y="10785"/>
                  </a:lnTo>
                  <a:lnTo>
                    <a:pt x="19450" y="10724"/>
                  </a:lnTo>
                  <a:lnTo>
                    <a:pt x="19266" y="10632"/>
                  </a:lnTo>
                  <a:lnTo>
                    <a:pt x="19050" y="10509"/>
                  </a:lnTo>
                  <a:lnTo>
                    <a:pt x="19204" y="9894"/>
                  </a:lnTo>
                  <a:lnTo>
                    <a:pt x="19358" y="9310"/>
                  </a:lnTo>
                  <a:lnTo>
                    <a:pt x="19573" y="8788"/>
                  </a:lnTo>
                  <a:lnTo>
                    <a:pt x="19757" y="8266"/>
                  </a:lnTo>
                  <a:lnTo>
                    <a:pt x="19972" y="7805"/>
                  </a:lnTo>
                  <a:lnTo>
                    <a:pt x="20187" y="7375"/>
                  </a:lnTo>
                  <a:lnTo>
                    <a:pt x="20402" y="6975"/>
                  </a:lnTo>
                  <a:lnTo>
                    <a:pt x="20617" y="6607"/>
                  </a:lnTo>
                  <a:lnTo>
                    <a:pt x="21078" y="5931"/>
                  </a:lnTo>
                  <a:lnTo>
                    <a:pt x="21539" y="5377"/>
                  </a:lnTo>
                  <a:lnTo>
                    <a:pt x="22000" y="4886"/>
                  </a:lnTo>
                  <a:lnTo>
                    <a:pt x="22400" y="4486"/>
                  </a:lnTo>
                  <a:lnTo>
                    <a:pt x="23137" y="3841"/>
                  </a:lnTo>
                  <a:lnTo>
                    <a:pt x="23383" y="3534"/>
                  </a:lnTo>
                  <a:lnTo>
                    <a:pt x="23567" y="3288"/>
                  </a:lnTo>
                  <a:lnTo>
                    <a:pt x="23629" y="3165"/>
                  </a:lnTo>
                  <a:lnTo>
                    <a:pt x="23659" y="3012"/>
                  </a:lnTo>
                  <a:lnTo>
                    <a:pt x="23659" y="2889"/>
                  </a:lnTo>
                  <a:lnTo>
                    <a:pt x="23659" y="2766"/>
                  </a:lnTo>
                  <a:lnTo>
                    <a:pt x="23598" y="2612"/>
                  </a:lnTo>
                  <a:lnTo>
                    <a:pt x="23506" y="2459"/>
                  </a:lnTo>
                  <a:lnTo>
                    <a:pt x="23383" y="2305"/>
                  </a:lnTo>
                  <a:lnTo>
                    <a:pt x="23260" y="2121"/>
                  </a:lnTo>
                  <a:lnTo>
                    <a:pt x="22553" y="1414"/>
                  </a:lnTo>
                  <a:lnTo>
                    <a:pt x="21846" y="769"/>
                  </a:lnTo>
                  <a:lnTo>
                    <a:pt x="21754" y="707"/>
                  </a:lnTo>
                  <a:lnTo>
                    <a:pt x="21601" y="676"/>
                  </a:lnTo>
                  <a:lnTo>
                    <a:pt x="21171" y="554"/>
                  </a:lnTo>
                  <a:lnTo>
                    <a:pt x="20556" y="461"/>
                  </a:lnTo>
                  <a:lnTo>
                    <a:pt x="19788" y="369"/>
                  </a:lnTo>
                  <a:lnTo>
                    <a:pt x="17944" y="216"/>
                  </a:lnTo>
                  <a:lnTo>
                    <a:pt x="15794" y="93"/>
                  </a:lnTo>
                  <a:lnTo>
                    <a:pt x="13612" y="31"/>
                  </a:lnTo>
                  <a:lnTo>
                    <a:pt x="11584" y="0"/>
                  </a:lnTo>
                  <a:close/>
                </a:path>
              </a:pathLst>
            </a:custGeom>
            <a:solidFill>
              <a:srgbClr val="03C8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8"/>
            <p:cNvSpPr/>
            <p:nvPr/>
          </p:nvSpPr>
          <p:spPr>
            <a:xfrm>
              <a:off x="4672867" y="3213953"/>
              <a:ext cx="972121" cy="468759"/>
            </a:xfrm>
            <a:custGeom>
              <a:rect b="b" l="l" r="r" t="t"/>
              <a:pathLst>
                <a:path extrusionOk="0" h="6638" w="13766">
                  <a:moveTo>
                    <a:pt x="12352" y="1"/>
                  </a:moveTo>
                  <a:lnTo>
                    <a:pt x="8573" y="93"/>
                  </a:lnTo>
                  <a:lnTo>
                    <a:pt x="4886" y="216"/>
                  </a:lnTo>
                  <a:lnTo>
                    <a:pt x="953" y="370"/>
                  </a:lnTo>
                  <a:lnTo>
                    <a:pt x="1" y="3473"/>
                  </a:ln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close/>
                </a:path>
              </a:pathLst>
            </a:custGeom>
            <a:solidFill>
              <a:srgbClr val="6E31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8"/>
            <p:cNvSpPr/>
            <p:nvPr/>
          </p:nvSpPr>
          <p:spPr>
            <a:xfrm>
              <a:off x="4672867" y="3213953"/>
              <a:ext cx="972121" cy="468759"/>
            </a:xfrm>
            <a:custGeom>
              <a:rect b="b" l="l" r="r" t="t"/>
              <a:pathLst>
                <a:path extrusionOk="0" fill="none" h="6638" w="13766">
                  <a:moveTo>
                    <a:pt x="11461" y="1937"/>
                  </a:move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lnTo>
                    <a:pt x="12352" y="1"/>
                  </a:lnTo>
                  <a:lnTo>
                    <a:pt x="8573" y="93"/>
                  </a:lnTo>
                  <a:lnTo>
                    <a:pt x="4886" y="216"/>
                  </a:lnTo>
                  <a:lnTo>
                    <a:pt x="953" y="370"/>
                  </a:lnTo>
                  <a:lnTo>
                    <a:pt x="1" y="347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8"/>
            <p:cNvSpPr/>
            <p:nvPr/>
          </p:nvSpPr>
          <p:spPr>
            <a:xfrm>
              <a:off x="5210971" y="3537310"/>
              <a:ext cx="288684" cy="453506"/>
            </a:xfrm>
            <a:custGeom>
              <a:rect b="b" l="l" r="r" t="t"/>
              <a:pathLst>
                <a:path extrusionOk="0" h="6422" w="4088">
                  <a:moveTo>
                    <a:pt x="1813" y="0"/>
                  </a:moveTo>
                  <a:lnTo>
                    <a:pt x="1629" y="61"/>
                  </a:lnTo>
                  <a:lnTo>
                    <a:pt x="1414" y="123"/>
                  </a:lnTo>
                  <a:lnTo>
                    <a:pt x="1230" y="246"/>
                  </a:lnTo>
                  <a:lnTo>
                    <a:pt x="1045" y="369"/>
                  </a:lnTo>
                  <a:lnTo>
                    <a:pt x="892" y="553"/>
                  </a:lnTo>
                  <a:lnTo>
                    <a:pt x="738" y="737"/>
                  </a:lnTo>
                  <a:lnTo>
                    <a:pt x="584" y="922"/>
                  </a:lnTo>
                  <a:lnTo>
                    <a:pt x="461" y="1168"/>
                  </a:lnTo>
                  <a:lnTo>
                    <a:pt x="339" y="1413"/>
                  </a:lnTo>
                  <a:lnTo>
                    <a:pt x="246" y="1690"/>
                  </a:lnTo>
                  <a:lnTo>
                    <a:pt x="154" y="1966"/>
                  </a:lnTo>
                  <a:lnTo>
                    <a:pt x="93" y="2243"/>
                  </a:lnTo>
                  <a:lnTo>
                    <a:pt x="31" y="2550"/>
                  </a:lnTo>
                  <a:lnTo>
                    <a:pt x="1" y="2888"/>
                  </a:lnTo>
                  <a:lnTo>
                    <a:pt x="1" y="3196"/>
                  </a:lnTo>
                  <a:lnTo>
                    <a:pt x="1" y="3534"/>
                  </a:lnTo>
                  <a:lnTo>
                    <a:pt x="31" y="3871"/>
                  </a:lnTo>
                  <a:lnTo>
                    <a:pt x="93" y="4179"/>
                  </a:lnTo>
                  <a:lnTo>
                    <a:pt x="154" y="4455"/>
                  </a:lnTo>
                  <a:lnTo>
                    <a:pt x="246" y="4732"/>
                  </a:lnTo>
                  <a:lnTo>
                    <a:pt x="339" y="5008"/>
                  </a:lnTo>
                  <a:lnTo>
                    <a:pt x="461" y="5254"/>
                  </a:lnTo>
                  <a:lnTo>
                    <a:pt x="584" y="5500"/>
                  </a:lnTo>
                  <a:lnTo>
                    <a:pt x="738" y="5684"/>
                  </a:lnTo>
                  <a:lnTo>
                    <a:pt x="892" y="5869"/>
                  </a:lnTo>
                  <a:lnTo>
                    <a:pt x="1045" y="6053"/>
                  </a:lnTo>
                  <a:lnTo>
                    <a:pt x="1230" y="6176"/>
                  </a:lnTo>
                  <a:lnTo>
                    <a:pt x="1414" y="6299"/>
                  </a:lnTo>
                  <a:lnTo>
                    <a:pt x="1629" y="6360"/>
                  </a:lnTo>
                  <a:lnTo>
                    <a:pt x="1813" y="6422"/>
                  </a:lnTo>
                  <a:lnTo>
                    <a:pt x="2244" y="6422"/>
                  </a:lnTo>
                  <a:lnTo>
                    <a:pt x="2459" y="6360"/>
                  </a:lnTo>
                  <a:lnTo>
                    <a:pt x="2643" y="6299"/>
                  </a:lnTo>
                  <a:lnTo>
                    <a:pt x="2827" y="6176"/>
                  </a:lnTo>
                  <a:lnTo>
                    <a:pt x="3012" y="6053"/>
                  </a:lnTo>
                  <a:lnTo>
                    <a:pt x="3196" y="5869"/>
                  </a:lnTo>
                  <a:lnTo>
                    <a:pt x="3350" y="5684"/>
                  </a:lnTo>
                  <a:lnTo>
                    <a:pt x="3503" y="5500"/>
                  </a:lnTo>
                  <a:lnTo>
                    <a:pt x="3626" y="5254"/>
                  </a:lnTo>
                  <a:lnTo>
                    <a:pt x="3749" y="5008"/>
                  </a:lnTo>
                  <a:lnTo>
                    <a:pt x="3841" y="4732"/>
                  </a:lnTo>
                  <a:lnTo>
                    <a:pt x="3933" y="4455"/>
                  </a:lnTo>
                  <a:lnTo>
                    <a:pt x="3995" y="4179"/>
                  </a:lnTo>
                  <a:lnTo>
                    <a:pt x="4056" y="3871"/>
                  </a:lnTo>
                  <a:lnTo>
                    <a:pt x="4087" y="3534"/>
                  </a:lnTo>
                  <a:lnTo>
                    <a:pt x="4087" y="3196"/>
                  </a:lnTo>
                  <a:lnTo>
                    <a:pt x="4087" y="2888"/>
                  </a:lnTo>
                  <a:lnTo>
                    <a:pt x="4056" y="2550"/>
                  </a:lnTo>
                  <a:lnTo>
                    <a:pt x="3995" y="2243"/>
                  </a:lnTo>
                  <a:lnTo>
                    <a:pt x="3933" y="1966"/>
                  </a:lnTo>
                  <a:lnTo>
                    <a:pt x="3841" y="1690"/>
                  </a:lnTo>
                  <a:lnTo>
                    <a:pt x="3749" y="1413"/>
                  </a:lnTo>
                  <a:lnTo>
                    <a:pt x="3626" y="1168"/>
                  </a:lnTo>
                  <a:lnTo>
                    <a:pt x="3503" y="922"/>
                  </a:lnTo>
                  <a:lnTo>
                    <a:pt x="3350" y="737"/>
                  </a:lnTo>
                  <a:lnTo>
                    <a:pt x="3196" y="553"/>
                  </a:lnTo>
                  <a:lnTo>
                    <a:pt x="3012" y="369"/>
                  </a:lnTo>
                  <a:lnTo>
                    <a:pt x="2827" y="246"/>
                  </a:lnTo>
                  <a:lnTo>
                    <a:pt x="2643" y="123"/>
                  </a:lnTo>
                  <a:lnTo>
                    <a:pt x="2459" y="61"/>
                  </a:lnTo>
                  <a:lnTo>
                    <a:pt x="2244" y="0"/>
                  </a:lnTo>
                  <a:close/>
                </a:path>
              </a:pathLst>
            </a:custGeom>
            <a:solidFill>
              <a:srgbClr val="151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8"/>
            <p:cNvSpPr/>
            <p:nvPr/>
          </p:nvSpPr>
          <p:spPr>
            <a:xfrm>
              <a:off x="5297760" y="3632714"/>
              <a:ext cx="138975" cy="262626"/>
            </a:xfrm>
            <a:custGeom>
              <a:rect b="b" l="l" r="r" t="t"/>
              <a:pathLst>
                <a:path extrusionOk="0" h="3719" w="1968">
                  <a:moveTo>
                    <a:pt x="892" y="1"/>
                  </a:moveTo>
                  <a:lnTo>
                    <a:pt x="769" y="32"/>
                  </a:lnTo>
                  <a:lnTo>
                    <a:pt x="584" y="155"/>
                  </a:lnTo>
                  <a:lnTo>
                    <a:pt x="431" y="308"/>
                  </a:lnTo>
                  <a:lnTo>
                    <a:pt x="277" y="554"/>
                  </a:lnTo>
                  <a:lnTo>
                    <a:pt x="154" y="831"/>
                  </a:lnTo>
                  <a:lnTo>
                    <a:pt x="62" y="1138"/>
                  </a:lnTo>
                  <a:lnTo>
                    <a:pt x="1" y="1476"/>
                  </a:lnTo>
                  <a:lnTo>
                    <a:pt x="1" y="1845"/>
                  </a:lnTo>
                  <a:lnTo>
                    <a:pt x="1" y="2244"/>
                  </a:lnTo>
                  <a:lnTo>
                    <a:pt x="62" y="2582"/>
                  </a:lnTo>
                  <a:lnTo>
                    <a:pt x="154" y="2889"/>
                  </a:lnTo>
                  <a:lnTo>
                    <a:pt x="277" y="3166"/>
                  </a:lnTo>
                  <a:lnTo>
                    <a:pt x="431" y="3412"/>
                  </a:lnTo>
                  <a:lnTo>
                    <a:pt x="584" y="3565"/>
                  </a:lnTo>
                  <a:lnTo>
                    <a:pt x="769" y="3688"/>
                  </a:lnTo>
                  <a:lnTo>
                    <a:pt x="892" y="3719"/>
                  </a:lnTo>
                  <a:lnTo>
                    <a:pt x="1076" y="3719"/>
                  </a:lnTo>
                  <a:lnTo>
                    <a:pt x="1168" y="3688"/>
                  </a:lnTo>
                  <a:lnTo>
                    <a:pt x="1353" y="3565"/>
                  </a:lnTo>
                  <a:lnTo>
                    <a:pt x="1537" y="3412"/>
                  </a:lnTo>
                  <a:lnTo>
                    <a:pt x="1691" y="3166"/>
                  </a:lnTo>
                  <a:lnTo>
                    <a:pt x="1783" y="2889"/>
                  </a:lnTo>
                  <a:lnTo>
                    <a:pt x="1875" y="2582"/>
                  </a:lnTo>
                  <a:lnTo>
                    <a:pt x="1936" y="2244"/>
                  </a:lnTo>
                  <a:lnTo>
                    <a:pt x="1967" y="1845"/>
                  </a:lnTo>
                  <a:lnTo>
                    <a:pt x="1936" y="1476"/>
                  </a:lnTo>
                  <a:lnTo>
                    <a:pt x="1875" y="1138"/>
                  </a:lnTo>
                  <a:lnTo>
                    <a:pt x="1783" y="831"/>
                  </a:lnTo>
                  <a:lnTo>
                    <a:pt x="1691" y="554"/>
                  </a:lnTo>
                  <a:lnTo>
                    <a:pt x="1537" y="308"/>
                  </a:lnTo>
                  <a:lnTo>
                    <a:pt x="1353" y="155"/>
                  </a:lnTo>
                  <a:lnTo>
                    <a:pt x="1168" y="32"/>
                  </a:lnTo>
                  <a:lnTo>
                    <a:pt x="1076" y="1"/>
                  </a:lnTo>
                  <a:close/>
                </a:path>
              </a:pathLst>
            </a:custGeom>
            <a:solidFill>
              <a:srgbClr val="151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p:nvPr/>
          </p:nvSpPr>
          <p:spPr>
            <a:xfrm>
              <a:off x="5339000" y="3535121"/>
              <a:ext cx="97735" cy="455695"/>
            </a:xfrm>
            <a:custGeom>
              <a:rect b="b" l="l" r="r" t="t"/>
              <a:pathLst>
                <a:path extrusionOk="0" h="6453" w="1384">
                  <a:moveTo>
                    <a:pt x="1260" y="0"/>
                  </a:moveTo>
                  <a:lnTo>
                    <a:pt x="215" y="31"/>
                  </a:lnTo>
                  <a:lnTo>
                    <a:pt x="0" y="6453"/>
                  </a:lnTo>
                  <a:lnTo>
                    <a:pt x="1383" y="6453"/>
                  </a:lnTo>
                  <a:lnTo>
                    <a:pt x="1260" y="0"/>
                  </a:lnTo>
                  <a:close/>
                </a:path>
              </a:pathLst>
            </a:custGeom>
            <a:solidFill>
              <a:srgbClr val="151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8"/>
            <p:cNvSpPr/>
            <p:nvPr/>
          </p:nvSpPr>
          <p:spPr>
            <a:xfrm>
              <a:off x="4523158" y="3637092"/>
              <a:ext cx="290803" cy="453576"/>
            </a:xfrm>
            <a:custGeom>
              <a:rect b="b" l="l" r="r" t="t"/>
              <a:pathLst>
                <a:path extrusionOk="0" h="6423" w="4118">
                  <a:moveTo>
                    <a:pt x="1844" y="0"/>
                  </a:moveTo>
                  <a:lnTo>
                    <a:pt x="1629" y="62"/>
                  </a:lnTo>
                  <a:lnTo>
                    <a:pt x="1445" y="123"/>
                  </a:lnTo>
                  <a:lnTo>
                    <a:pt x="1260" y="246"/>
                  </a:lnTo>
                  <a:lnTo>
                    <a:pt x="1076" y="369"/>
                  </a:lnTo>
                  <a:lnTo>
                    <a:pt x="922" y="553"/>
                  </a:lnTo>
                  <a:lnTo>
                    <a:pt x="738" y="738"/>
                  </a:lnTo>
                  <a:lnTo>
                    <a:pt x="615" y="922"/>
                  </a:lnTo>
                  <a:lnTo>
                    <a:pt x="461" y="1168"/>
                  </a:lnTo>
                  <a:lnTo>
                    <a:pt x="369" y="1414"/>
                  </a:lnTo>
                  <a:lnTo>
                    <a:pt x="246" y="1690"/>
                  </a:lnTo>
                  <a:lnTo>
                    <a:pt x="154" y="1967"/>
                  </a:lnTo>
                  <a:lnTo>
                    <a:pt x="93" y="2243"/>
                  </a:lnTo>
                  <a:lnTo>
                    <a:pt x="31" y="2551"/>
                  </a:lnTo>
                  <a:lnTo>
                    <a:pt x="1" y="2889"/>
                  </a:lnTo>
                  <a:lnTo>
                    <a:pt x="1" y="3227"/>
                  </a:lnTo>
                  <a:lnTo>
                    <a:pt x="1" y="3534"/>
                  </a:lnTo>
                  <a:lnTo>
                    <a:pt x="31" y="3872"/>
                  </a:lnTo>
                  <a:lnTo>
                    <a:pt x="93" y="4179"/>
                  </a:lnTo>
                  <a:lnTo>
                    <a:pt x="154" y="4456"/>
                  </a:lnTo>
                  <a:lnTo>
                    <a:pt x="246" y="4732"/>
                  </a:lnTo>
                  <a:lnTo>
                    <a:pt x="369" y="5009"/>
                  </a:lnTo>
                  <a:lnTo>
                    <a:pt x="461" y="5255"/>
                  </a:lnTo>
                  <a:lnTo>
                    <a:pt x="615" y="5500"/>
                  </a:lnTo>
                  <a:lnTo>
                    <a:pt x="738" y="5685"/>
                  </a:lnTo>
                  <a:lnTo>
                    <a:pt x="922" y="5869"/>
                  </a:lnTo>
                  <a:lnTo>
                    <a:pt x="1076" y="6053"/>
                  </a:lnTo>
                  <a:lnTo>
                    <a:pt x="1260" y="6176"/>
                  </a:lnTo>
                  <a:lnTo>
                    <a:pt x="1445" y="6299"/>
                  </a:lnTo>
                  <a:lnTo>
                    <a:pt x="1629" y="6361"/>
                  </a:lnTo>
                  <a:lnTo>
                    <a:pt x="1844" y="6422"/>
                  </a:lnTo>
                  <a:lnTo>
                    <a:pt x="2274" y="6422"/>
                  </a:lnTo>
                  <a:lnTo>
                    <a:pt x="2459" y="6361"/>
                  </a:lnTo>
                  <a:lnTo>
                    <a:pt x="2674" y="6299"/>
                  </a:lnTo>
                  <a:lnTo>
                    <a:pt x="2858" y="6176"/>
                  </a:lnTo>
                  <a:lnTo>
                    <a:pt x="3042" y="6053"/>
                  </a:lnTo>
                  <a:lnTo>
                    <a:pt x="3196" y="5869"/>
                  </a:lnTo>
                  <a:lnTo>
                    <a:pt x="3350" y="5685"/>
                  </a:lnTo>
                  <a:lnTo>
                    <a:pt x="3503" y="5500"/>
                  </a:lnTo>
                  <a:lnTo>
                    <a:pt x="3626" y="5255"/>
                  </a:lnTo>
                  <a:lnTo>
                    <a:pt x="3749" y="5009"/>
                  </a:lnTo>
                  <a:lnTo>
                    <a:pt x="3872" y="4732"/>
                  </a:lnTo>
                  <a:lnTo>
                    <a:pt x="3933" y="4456"/>
                  </a:lnTo>
                  <a:lnTo>
                    <a:pt x="4026" y="4179"/>
                  </a:lnTo>
                  <a:lnTo>
                    <a:pt x="4056" y="3872"/>
                  </a:lnTo>
                  <a:lnTo>
                    <a:pt x="4087" y="3534"/>
                  </a:lnTo>
                  <a:lnTo>
                    <a:pt x="4118" y="3227"/>
                  </a:lnTo>
                  <a:lnTo>
                    <a:pt x="4087" y="2889"/>
                  </a:lnTo>
                  <a:lnTo>
                    <a:pt x="4056" y="2551"/>
                  </a:lnTo>
                  <a:lnTo>
                    <a:pt x="4026" y="2243"/>
                  </a:lnTo>
                  <a:lnTo>
                    <a:pt x="3933" y="1967"/>
                  </a:lnTo>
                  <a:lnTo>
                    <a:pt x="3872" y="1690"/>
                  </a:lnTo>
                  <a:lnTo>
                    <a:pt x="3749" y="1414"/>
                  </a:lnTo>
                  <a:lnTo>
                    <a:pt x="3626" y="1168"/>
                  </a:lnTo>
                  <a:lnTo>
                    <a:pt x="3503" y="922"/>
                  </a:lnTo>
                  <a:lnTo>
                    <a:pt x="3350" y="738"/>
                  </a:lnTo>
                  <a:lnTo>
                    <a:pt x="3196" y="553"/>
                  </a:lnTo>
                  <a:lnTo>
                    <a:pt x="3042" y="369"/>
                  </a:lnTo>
                  <a:lnTo>
                    <a:pt x="2858" y="246"/>
                  </a:lnTo>
                  <a:lnTo>
                    <a:pt x="2674" y="123"/>
                  </a:lnTo>
                  <a:lnTo>
                    <a:pt x="2459" y="62"/>
                  </a:lnTo>
                  <a:lnTo>
                    <a:pt x="2274" y="0"/>
                  </a:lnTo>
                  <a:close/>
                </a:path>
              </a:pathLst>
            </a:custGeom>
            <a:solidFill>
              <a:srgbClr val="151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8"/>
            <p:cNvSpPr/>
            <p:nvPr/>
          </p:nvSpPr>
          <p:spPr>
            <a:xfrm>
              <a:off x="4609947" y="3732567"/>
              <a:ext cx="141094" cy="262626"/>
            </a:xfrm>
            <a:custGeom>
              <a:rect b="b" l="l" r="r" t="t"/>
              <a:pathLst>
                <a:path extrusionOk="0" h="3719" w="1998">
                  <a:moveTo>
                    <a:pt x="892" y="0"/>
                  </a:moveTo>
                  <a:lnTo>
                    <a:pt x="799" y="31"/>
                  </a:lnTo>
                  <a:lnTo>
                    <a:pt x="615" y="154"/>
                  </a:lnTo>
                  <a:lnTo>
                    <a:pt x="431" y="308"/>
                  </a:lnTo>
                  <a:lnTo>
                    <a:pt x="308" y="553"/>
                  </a:lnTo>
                  <a:lnTo>
                    <a:pt x="185" y="830"/>
                  </a:lnTo>
                  <a:lnTo>
                    <a:pt x="93" y="1137"/>
                  </a:lnTo>
                  <a:lnTo>
                    <a:pt x="31" y="1475"/>
                  </a:lnTo>
                  <a:lnTo>
                    <a:pt x="1" y="1875"/>
                  </a:lnTo>
                  <a:lnTo>
                    <a:pt x="31" y="2243"/>
                  </a:lnTo>
                  <a:lnTo>
                    <a:pt x="93" y="2581"/>
                  </a:lnTo>
                  <a:lnTo>
                    <a:pt x="185" y="2889"/>
                  </a:lnTo>
                  <a:lnTo>
                    <a:pt x="308" y="3165"/>
                  </a:lnTo>
                  <a:lnTo>
                    <a:pt x="431" y="3411"/>
                  </a:lnTo>
                  <a:lnTo>
                    <a:pt x="615" y="3565"/>
                  </a:lnTo>
                  <a:lnTo>
                    <a:pt x="799" y="3687"/>
                  </a:lnTo>
                  <a:lnTo>
                    <a:pt x="892" y="3718"/>
                  </a:lnTo>
                  <a:lnTo>
                    <a:pt x="1107" y="3718"/>
                  </a:lnTo>
                  <a:lnTo>
                    <a:pt x="1199" y="3687"/>
                  </a:lnTo>
                  <a:lnTo>
                    <a:pt x="1383" y="3565"/>
                  </a:lnTo>
                  <a:lnTo>
                    <a:pt x="1537" y="3411"/>
                  </a:lnTo>
                  <a:lnTo>
                    <a:pt x="1690" y="3165"/>
                  </a:lnTo>
                  <a:lnTo>
                    <a:pt x="1813" y="2889"/>
                  </a:lnTo>
                  <a:lnTo>
                    <a:pt x="1906" y="2581"/>
                  </a:lnTo>
                  <a:lnTo>
                    <a:pt x="1967" y="2243"/>
                  </a:lnTo>
                  <a:lnTo>
                    <a:pt x="1998" y="1875"/>
                  </a:lnTo>
                  <a:lnTo>
                    <a:pt x="1967" y="1475"/>
                  </a:lnTo>
                  <a:lnTo>
                    <a:pt x="1906" y="1137"/>
                  </a:lnTo>
                  <a:lnTo>
                    <a:pt x="1813" y="830"/>
                  </a:lnTo>
                  <a:lnTo>
                    <a:pt x="1690" y="553"/>
                  </a:lnTo>
                  <a:lnTo>
                    <a:pt x="1537" y="308"/>
                  </a:lnTo>
                  <a:lnTo>
                    <a:pt x="1383" y="154"/>
                  </a:lnTo>
                  <a:lnTo>
                    <a:pt x="1199" y="31"/>
                  </a:lnTo>
                  <a:lnTo>
                    <a:pt x="1107" y="0"/>
                  </a:lnTo>
                  <a:close/>
                </a:path>
              </a:pathLst>
            </a:custGeom>
            <a:solidFill>
              <a:srgbClr val="151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8"/>
            <p:cNvSpPr/>
            <p:nvPr/>
          </p:nvSpPr>
          <p:spPr>
            <a:xfrm>
              <a:off x="4653377" y="3634903"/>
              <a:ext cx="97664" cy="455765"/>
            </a:xfrm>
            <a:custGeom>
              <a:rect b="b" l="l" r="r" t="t"/>
              <a:pathLst>
                <a:path extrusionOk="0" h="6454" w="1383">
                  <a:moveTo>
                    <a:pt x="1260" y="1"/>
                  </a:moveTo>
                  <a:lnTo>
                    <a:pt x="215" y="31"/>
                  </a:lnTo>
                  <a:lnTo>
                    <a:pt x="0" y="6453"/>
                  </a:lnTo>
                  <a:lnTo>
                    <a:pt x="1383" y="6453"/>
                  </a:lnTo>
                  <a:lnTo>
                    <a:pt x="1260" y="1"/>
                  </a:lnTo>
                  <a:close/>
                </a:path>
              </a:pathLst>
            </a:custGeom>
            <a:solidFill>
              <a:srgbClr val="151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8"/>
            <p:cNvSpPr/>
            <p:nvPr/>
          </p:nvSpPr>
          <p:spPr>
            <a:xfrm>
              <a:off x="5284766" y="3535121"/>
              <a:ext cx="288614" cy="455695"/>
            </a:xfrm>
            <a:custGeom>
              <a:rect b="b" l="l" r="r" t="t"/>
              <a:pathLst>
                <a:path extrusionOk="0" h="6453" w="4087">
                  <a:moveTo>
                    <a:pt x="2028" y="0"/>
                  </a:moveTo>
                  <a:lnTo>
                    <a:pt x="1844" y="31"/>
                  </a:lnTo>
                  <a:lnTo>
                    <a:pt x="1629" y="62"/>
                  </a:lnTo>
                  <a:lnTo>
                    <a:pt x="1444" y="154"/>
                  </a:lnTo>
                  <a:lnTo>
                    <a:pt x="1260" y="277"/>
                  </a:lnTo>
                  <a:lnTo>
                    <a:pt x="1076" y="400"/>
                  </a:lnTo>
                  <a:lnTo>
                    <a:pt x="891" y="553"/>
                  </a:lnTo>
                  <a:lnTo>
                    <a:pt x="738" y="738"/>
                  </a:lnTo>
                  <a:lnTo>
                    <a:pt x="584" y="953"/>
                  </a:lnTo>
                  <a:lnTo>
                    <a:pt x="461" y="1168"/>
                  </a:lnTo>
                  <a:lnTo>
                    <a:pt x="338" y="1444"/>
                  </a:lnTo>
                  <a:lnTo>
                    <a:pt x="246" y="1690"/>
                  </a:lnTo>
                  <a:lnTo>
                    <a:pt x="154" y="1967"/>
                  </a:lnTo>
                  <a:lnTo>
                    <a:pt x="92" y="2274"/>
                  </a:lnTo>
                  <a:lnTo>
                    <a:pt x="31" y="2581"/>
                  </a:lnTo>
                  <a:lnTo>
                    <a:pt x="0" y="2889"/>
                  </a:lnTo>
                  <a:lnTo>
                    <a:pt x="0" y="3227"/>
                  </a:lnTo>
                  <a:lnTo>
                    <a:pt x="0" y="3565"/>
                  </a:lnTo>
                  <a:lnTo>
                    <a:pt x="31" y="3872"/>
                  </a:lnTo>
                  <a:lnTo>
                    <a:pt x="92" y="4179"/>
                  </a:lnTo>
                  <a:lnTo>
                    <a:pt x="154" y="4486"/>
                  </a:lnTo>
                  <a:lnTo>
                    <a:pt x="246" y="4763"/>
                  </a:lnTo>
                  <a:lnTo>
                    <a:pt x="338" y="5039"/>
                  </a:lnTo>
                  <a:lnTo>
                    <a:pt x="461" y="5285"/>
                  </a:lnTo>
                  <a:lnTo>
                    <a:pt x="584" y="5500"/>
                  </a:lnTo>
                  <a:lnTo>
                    <a:pt x="738" y="5715"/>
                  </a:lnTo>
                  <a:lnTo>
                    <a:pt x="891" y="5900"/>
                  </a:lnTo>
                  <a:lnTo>
                    <a:pt x="1076" y="6053"/>
                  </a:lnTo>
                  <a:lnTo>
                    <a:pt x="1260" y="6207"/>
                  </a:lnTo>
                  <a:lnTo>
                    <a:pt x="1444" y="6299"/>
                  </a:lnTo>
                  <a:lnTo>
                    <a:pt x="1629" y="6391"/>
                  </a:lnTo>
                  <a:lnTo>
                    <a:pt x="1844" y="6422"/>
                  </a:lnTo>
                  <a:lnTo>
                    <a:pt x="2028" y="6453"/>
                  </a:lnTo>
                  <a:lnTo>
                    <a:pt x="2243" y="6422"/>
                  </a:lnTo>
                  <a:lnTo>
                    <a:pt x="2458" y="6391"/>
                  </a:lnTo>
                  <a:lnTo>
                    <a:pt x="2643" y="6299"/>
                  </a:lnTo>
                  <a:lnTo>
                    <a:pt x="2827" y="6207"/>
                  </a:lnTo>
                  <a:lnTo>
                    <a:pt x="3011" y="6053"/>
                  </a:lnTo>
                  <a:lnTo>
                    <a:pt x="3196" y="5900"/>
                  </a:lnTo>
                  <a:lnTo>
                    <a:pt x="3349" y="5715"/>
                  </a:lnTo>
                  <a:lnTo>
                    <a:pt x="3503" y="5500"/>
                  </a:lnTo>
                  <a:lnTo>
                    <a:pt x="3626" y="5285"/>
                  </a:lnTo>
                  <a:lnTo>
                    <a:pt x="3749" y="5039"/>
                  </a:lnTo>
                  <a:lnTo>
                    <a:pt x="3841" y="4763"/>
                  </a:lnTo>
                  <a:lnTo>
                    <a:pt x="3933" y="4486"/>
                  </a:lnTo>
                  <a:lnTo>
                    <a:pt x="3995" y="4179"/>
                  </a:lnTo>
                  <a:lnTo>
                    <a:pt x="4056" y="3872"/>
                  </a:lnTo>
                  <a:lnTo>
                    <a:pt x="4087" y="3565"/>
                  </a:lnTo>
                  <a:lnTo>
                    <a:pt x="4087" y="3227"/>
                  </a:lnTo>
                  <a:lnTo>
                    <a:pt x="4087" y="2889"/>
                  </a:lnTo>
                  <a:lnTo>
                    <a:pt x="4056" y="2581"/>
                  </a:lnTo>
                  <a:lnTo>
                    <a:pt x="3995" y="2274"/>
                  </a:lnTo>
                  <a:lnTo>
                    <a:pt x="3933" y="1967"/>
                  </a:lnTo>
                  <a:lnTo>
                    <a:pt x="3841" y="1690"/>
                  </a:lnTo>
                  <a:lnTo>
                    <a:pt x="3749" y="1444"/>
                  </a:lnTo>
                  <a:lnTo>
                    <a:pt x="3626" y="1168"/>
                  </a:lnTo>
                  <a:lnTo>
                    <a:pt x="3503" y="953"/>
                  </a:lnTo>
                  <a:lnTo>
                    <a:pt x="3349" y="738"/>
                  </a:lnTo>
                  <a:lnTo>
                    <a:pt x="3196" y="553"/>
                  </a:lnTo>
                  <a:lnTo>
                    <a:pt x="3011" y="400"/>
                  </a:lnTo>
                  <a:lnTo>
                    <a:pt x="2827" y="277"/>
                  </a:lnTo>
                  <a:lnTo>
                    <a:pt x="2643" y="154"/>
                  </a:lnTo>
                  <a:lnTo>
                    <a:pt x="2458" y="62"/>
                  </a:lnTo>
                  <a:lnTo>
                    <a:pt x="2243" y="31"/>
                  </a:lnTo>
                  <a:lnTo>
                    <a:pt x="2028" y="0"/>
                  </a:lnTo>
                  <a:close/>
                </a:path>
              </a:pathLst>
            </a:custGeom>
            <a:solidFill>
              <a:srgbClr val="2C2D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8"/>
            <p:cNvSpPr/>
            <p:nvPr/>
          </p:nvSpPr>
          <p:spPr>
            <a:xfrm>
              <a:off x="5371555" y="3630596"/>
              <a:ext cx="138905" cy="264745"/>
            </a:xfrm>
            <a:custGeom>
              <a:rect b="b" l="l" r="r" t="t"/>
              <a:pathLst>
                <a:path extrusionOk="0" h="3749" w="1967">
                  <a:moveTo>
                    <a:pt x="983" y="0"/>
                  </a:moveTo>
                  <a:lnTo>
                    <a:pt x="891" y="31"/>
                  </a:lnTo>
                  <a:lnTo>
                    <a:pt x="799" y="62"/>
                  </a:lnTo>
                  <a:lnTo>
                    <a:pt x="584" y="154"/>
                  </a:lnTo>
                  <a:lnTo>
                    <a:pt x="430" y="338"/>
                  </a:lnTo>
                  <a:lnTo>
                    <a:pt x="277" y="553"/>
                  </a:lnTo>
                  <a:lnTo>
                    <a:pt x="154" y="830"/>
                  </a:lnTo>
                  <a:lnTo>
                    <a:pt x="62" y="1137"/>
                  </a:lnTo>
                  <a:lnTo>
                    <a:pt x="0" y="1506"/>
                  </a:lnTo>
                  <a:lnTo>
                    <a:pt x="0" y="1875"/>
                  </a:lnTo>
                  <a:lnTo>
                    <a:pt x="0" y="2243"/>
                  </a:lnTo>
                  <a:lnTo>
                    <a:pt x="62" y="2612"/>
                  </a:lnTo>
                  <a:lnTo>
                    <a:pt x="154" y="2919"/>
                  </a:lnTo>
                  <a:lnTo>
                    <a:pt x="277" y="3196"/>
                  </a:lnTo>
                  <a:lnTo>
                    <a:pt x="430" y="3411"/>
                  </a:lnTo>
                  <a:lnTo>
                    <a:pt x="584" y="3595"/>
                  </a:lnTo>
                  <a:lnTo>
                    <a:pt x="799" y="3718"/>
                  </a:lnTo>
                  <a:lnTo>
                    <a:pt x="891" y="3718"/>
                  </a:lnTo>
                  <a:lnTo>
                    <a:pt x="983" y="3749"/>
                  </a:lnTo>
                  <a:lnTo>
                    <a:pt x="1076" y="3718"/>
                  </a:lnTo>
                  <a:lnTo>
                    <a:pt x="1168" y="3718"/>
                  </a:lnTo>
                  <a:lnTo>
                    <a:pt x="1352" y="3595"/>
                  </a:lnTo>
                  <a:lnTo>
                    <a:pt x="1537" y="3411"/>
                  </a:lnTo>
                  <a:lnTo>
                    <a:pt x="1690" y="3196"/>
                  </a:lnTo>
                  <a:lnTo>
                    <a:pt x="1813" y="2919"/>
                  </a:lnTo>
                  <a:lnTo>
                    <a:pt x="1905" y="2612"/>
                  </a:lnTo>
                  <a:lnTo>
                    <a:pt x="1936" y="2243"/>
                  </a:lnTo>
                  <a:lnTo>
                    <a:pt x="1967" y="1875"/>
                  </a:lnTo>
                  <a:lnTo>
                    <a:pt x="1936" y="1506"/>
                  </a:lnTo>
                  <a:lnTo>
                    <a:pt x="1905" y="1137"/>
                  </a:lnTo>
                  <a:lnTo>
                    <a:pt x="1813" y="830"/>
                  </a:lnTo>
                  <a:lnTo>
                    <a:pt x="1690" y="553"/>
                  </a:lnTo>
                  <a:lnTo>
                    <a:pt x="1537" y="338"/>
                  </a:lnTo>
                  <a:lnTo>
                    <a:pt x="1352" y="154"/>
                  </a:lnTo>
                  <a:lnTo>
                    <a:pt x="1168" y="62"/>
                  </a:lnTo>
                  <a:lnTo>
                    <a:pt x="1076" y="31"/>
                  </a:lnTo>
                  <a:lnTo>
                    <a:pt x="98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8"/>
            <p:cNvSpPr/>
            <p:nvPr/>
          </p:nvSpPr>
          <p:spPr>
            <a:xfrm>
              <a:off x="4931044" y="3888773"/>
              <a:ext cx="2260" cy="71"/>
            </a:xfrm>
            <a:custGeom>
              <a:rect b="b" l="l" r="r" t="t"/>
              <a:pathLst>
                <a:path extrusionOk="0" h="1" w="32">
                  <a:moveTo>
                    <a:pt x="32" y="1"/>
                  </a:moveTo>
                  <a:lnTo>
                    <a:pt x="32" y="1"/>
                  </a:lnTo>
                  <a:lnTo>
                    <a:pt x="32" y="1"/>
                  </a:lnTo>
                  <a:lnTo>
                    <a:pt x="1" y="1"/>
                  </a:lnTo>
                  <a:lnTo>
                    <a:pt x="32" y="1"/>
                  </a:lnTo>
                  <a:close/>
                </a:path>
              </a:pathLst>
            </a:custGeom>
            <a:solidFill>
              <a:srgbClr val="4F2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8"/>
            <p:cNvSpPr/>
            <p:nvPr/>
          </p:nvSpPr>
          <p:spPr>
            <a:xfrm>
              <a:off x="4618633" y="3964757"/>
              <a:ext cx="2260" cy="71"/>
            </a:xfrm>
            <a:custGeom>
              <a:rect b="b" l="l" r="r" t="t"/>
              <a:pathLst>
                <a:path extrusionOk="0" h="1" w="32">
                  <a:moveTo>
                    <a:pt x="0" y="0"/>
                  </a:moveTo>
                  <a:lnTo>
                    <a:pt x="31" y="0"/>
                  </a:lnTo>
                  <a:lnTo>
                    <a:pt x="31" y="0"/>
                  </a:lnTo>
                  <a:lnTo>
                    <a:pt x="0" y="0"/>
                  </a:lnTo>
                  <a:lnTo>
                    <a:pt x="0" y="0"/>
                  </a:lnTo>
                  <a:close/>
                </a:path>
              </a:pathLst>
            </a:custGeom>
            <a:solidFill>
              <a:srgbClr val="4F2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8"/>
            <p:cNvSpPr/>
            <p:nvPr/>
          </p:nvSpPr>
          <p:spPr>
            <a:xfrm>
              <a:off x="5614549" y="3721692"/>
              <a:ext cx="71" cy="71"/>
            </a:xfrm>
            <a:custGeom>
              <a:rect b="b" l="l" r="r" t="t"/>
              <a:pathLst>
                <a:path extrusionOk="0" h="1" w="1">
                  <a:moveTo>
                    <a:pt x="1" y="1"/>
                  </a:moveTo>
                  <a:lnTo>
                    <a:pt x="1" y="1"/>
                  </a:lnTo>
                  <a:close/>
                </a:path>
              </a:pathLst>
            </a:custGeom>
            <a:solidFill>
              <a:srgbClr val="4F2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8"/>
            <p:cNvSpPr/>
            <p:nvPr/>
          </p:nvSpPr>
          <p:spPr>
            <a:xfrm>
              <a:off x="5614549" y="3721692"/>
              <a:ext cx="71" cy="71"/>
            </a:xfrm>
            <a:custGeom>
              <a:rect b="b" l="l" r="r" t="t"/>
              <a:pathLst>
                <a:path extrusionOk="0" fill="none" h="1" w="1">
                  <a:moveTo>
                    <a:pt x="1" y="1"/>
                  </a:move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8"/>
            <p:cNvSpPr/>
            <p:nvPr/>
          </p:nvSpPr>
          <p:spPr>
            <a:xfrm>
              <a:off x="5282577" y="3804173"/>
              <a:ext cx="71" cy="71"/>
            </a:xfrm>
            <a:custGeom>
              <a:rect b="b" l="l" r="r" t="t"/>
              <a:pathLst>
                <a:path extrusionOk="0" h="1" w="1">
                  <a:moveTo>
                    <a:pt x="1" y="0"/>
                  </a:moveTo>
                  <a:lnTo>
                    <a:pt x="1" y="0"/>
                  </a:lnTo>
                  <a:close/>
                </a:path>
              </a:pathLst>
            </a:custGeom>
            <a:solidFill>
              <a:srgbClr val="4F2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8"/>
            <p:cNvSpPr/>
            <p:nvPr/>
          </p:nvSpPr>
          <p:spPr>
            <a:xfrm>
              <a:off x="5282577" y="3804173"/>
              <a:ext cx="71" cy="71"/>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8"/>
            <p:cNvSpPr/>
            <p:nvPr/>
          </p:nvSpPr>
          <p:spPr>
            <a:xfrm>
              <a:off x="4427683" y="3194463"/>
              <a:ext cx="1247670" cy="815915"/>
            </a:xfrm>
            <a:custGeom>
              <a:rect b="b" l="l" r="r" t="t"/>
              <a:pathLst>
                <a:path extrusionOk="0" h="11554" w="17668">
                  <a:moveTo>
                    <a:pt x="14718" y="0"/>
                  </a:moveTo>
                  <a:lnTo>
                    <a:pt x="14349" y="62"/>
                  </a:lnTo>
                  <a:lnTo>
                    <a:pt x="13674" y="154"/>
                  </a:lnTo>
                  <a:lnTo>
                    <a:pt x="13090" y="185"/>
                  </a:lnTo>
                  <a:lnTo>
                    <a:pt x="8358" y="431"/>
                  </a:lnTo>
                  <a:lnTo>
                    <a:pt x="4640" y="646"/>
                  </a:lnTo>
                  <a:lnTo>
                    <a:pt x="4118" y="984"/>
                  </a:lnTo>
                  <a:lnTo>
                    <a:pt x="3657" y="1322"/>
                  </a:lnTo>
                  <a:lnTo>
                    <a:pt x="3227" y="1721"/>
                  </a:lnTo>
                  <a:lnTo>
                    <a:pt x="2827" y="2090"/>
                  </a:lnTo>
                  <a:lnTo>
                    <a:pt x="2459" y="2520"/>
                  </a:lnTo>
                  <a:lnTo>
                    <a:pt x="2121" y="2919"/>
                  </a:lnTo>
                  <a:lnTo>
                    <a:pt x="1813" y="3380"/>
                  </a:lnTo>
                  <a:lnTo>
                    <a:pt x="1568" y="3810"/>
                  </a:lnTo>
                  <a:lnTo>
                    <a:pt x="1322" y="4241"/>
                  </a:lnTo>
                  <a:lnTo>
                    <a:pt x="1076" y="4701"/>
                  </a:lnTo>
                  <a:lnTo>
                    <a:pt x="892" y="5162"/>
                  </a:lnTo>
                  <a:lnTo>
                    <a:pt x="738" y="5623"/>
                  </a:lnTo>
                  <a:lnTo>
                    <a:pt x="584" y="6084"/>
                  </a:lnTo>
                  <a:lnTo>
                    <a:pt x="461" y="6514"/>
                  </a:lnTo>
                  <a:lnTo>
                    <a:pt x="246" y="7405"/>
                  </a:lnTo>
                  <a:lnTo>
                    <a:pt x="123" y="8235"/>
                  </a:lnTo>
                  <a:lnTo>
                    <a:pt x="31" y="9003"/>
                  </a:lnTo>
                  <a:lnTo>
                    <a:pt x="1" y="9710"/>
                  </a:lnTo>
                  <a:lnTo>
                    <a:pt x="1" y="10324"/>
                  </a:lnTo>
                  <a:lnTo>
                    <a:pt x="31" y="10847"/>
                  </a:lnTo>
                  <a:lnTo>
                    <a:pt x="62" y="11215"/>
                  </a:lnTo>
                  <a:lnTo>
                    <a:pt x="93" y="11553"/>
                  </a:lnTo>
                  <a:lnTo>
                    <a:pt x="2704" y="10908"/>
                  </a:lnTo>
                  <a:lnTo>
                    <a:pt x="2674" y="10724"/>
                  </a:lnTo>
                  <a:lnTo>
                    <a:pt x="2582" y="10201"/>
                  </a:lnTo>
                  <a:lnTo>
                    <a:pt x="2551" y="9433"/>
                  </a:lnTo>
                  <a:lnTo>
                    <a:pt x="2551" y="9034"/>
                  </a:lnTo>
                  <a:lnTo>
                    <a:pt x="2551" y="8573"/>
                  </a:lnTo>
                  <a:lnTo>
                    <a:pt x="2612" y="8112"/>
                  </a:lnTo>
                  <a:lnTo>
                    <a:pt x="2704" y="7682"/>
                  </a:lnTo>
                  <a:lnTo>
                    <a:pt x="2858" y="7252"/>
                  </a:lnTo>
                  <a:lnTo>
                    <a:pt x="3042" y="6852"/>
                  </a:lnTo>
                  <a:lnTo>
                    <a:pt x="3165" y="6668"/>
                  </a:lnTo>
                  <a:lnTo>
                    <a:pt x="3319" y="6484"/>
                  </a:lnTo>
                  <a:lnTo>
                    <a:pt x="3473" y="6330"/>
                  </a:lnTo>
                  <a:lnTo>
                    <a:pt x="3626" y="6176"/>
                  </a:lnTo>
                  <a:lnTo>
                    <a:pt x="3811" y="6053"/>
                  </a:lnTo>
                  <a:lnTo>
                    <a:pt x="4026" y="5930"/>
                  </a:lnTo>
                  <a:lnTo>
                    <a:pt x="4241" y="5838"/>
                  </a:lnTo>
                  <a:lnTo>
                    <a:pt x="4517" y="5777"/>
                  </a:lnTo>
                  <a:lnTo>
                    <a:pt x="4763" y="5746"/>
                  </a:lnTo>
                  <a:lnTo>
                    <a:pt x="4978" y="5715"/>
                  </a:lnTo>
                  <a:lnTo>
                    <a:pt x="5224" y="5715"/>
                  </a:lnTo>
                  <a:lnTo>
                    <a:pt x="5408" y="5746"/>
                  </a:lnTo>
                  <a:lnTo>
                    <a:pt x="5593" y="5777"/>
                  </a:lnTo>
                  <a:lnTo>
                    <a:pt x="5777" y="5838"/>
                  </a:lnTo>
                  <a:lnTo>
                    <a:pt x="5931" y="5930"/>
                  </a:lnTo>
                  <a:lnTo>
                    <a:pt x="6084" y="6023"/>
                  </a:lnTo>
                  <a:lnTo>
                    <a:pt x="6238" y="6146"/>
                  </a:lnTo>
                  <a:lnTo>
                    <a:pt x="6361" y="6268"/>
                  </a:lnTo>
                  <a:lnTo>
                    <a:pt x="6576" y="6545"/>
                  </a:lnTo>
                  <a:lnTo>
                    <a:pt x="6760" y="6852"/>
                  </a:lnTo>
                  <a:lnTo>
                    <a:pt x="6883" y="7221"/>
                  </a:lnTo>
                  <a:lnTo>
                    <a:pt x="6975" y="7590"/>
                  </a:lnTo>
                  <a:lnTo>
                    <a:pt x="7067" y="7958"/>
                  </a:lnTo>
                  <a:lnTo>
                    <a:pt x="7129" y="8327"/>
                  </a:lnTo>
                  <a:lnTo>
                    <a:pt x="7160" y="8696"/>
                  </a:lnTo>
                  <a:lnTo>
                    <a:pt x="7160" y="9341"/>
                  </a:lnTo>
                  <a:lnTo>
                    <a:pt x="7160" y="9833"/>
                  </a:lnTo>
                  <a:lnTo>
                    <a:pt x="12107" y="8634"/>
                  </a:lnTo>
                  <a:lnTo>
                    <a:pt x="12107" y="8450"/>
                  </a:lnTo>
                  <a:lnTo>
                    <a:pt x="12076" y="7958"/>
                  </a:lnTo>
                  <a:lnTo>
                    <a:pt x="12107" y="7252"/>
                  </a:lnTo>
                  <a:lnTo>
                    <a:pt x="12168" y="6852"/>
                  </a:lnTo>
                  <a:lnTo>
                    <a:pt x="12229" y="6453"/>
                  </a:lnTo>
                  <a:lnTo>
                    <a:pt x="12352" y="6053"/>
                  </a:lnTo>
                  <a:lnTo>
                    <a:pt x="12506" y="5654"/>
                  </a:lnTo>
                  <a:lnTo>
                    <a:pt x="12690" y="5285"/>
                  </a:lnTo>
                  <a:lnTo>
                    <a:pt x="12936" y="4978"/>
                  </a:lnTo>
                  <a:lnTo>
                    <a:pt x="13090" y="4824"/>
                  </a:lnTo>
                  <a:lnTo>
                    <a:pt x="13243" y="4671"/>
                  </a:lnTo>
                  <a:lnTo>
                    <a:pt x="13397" y="4579"/>
                  </a:lnTo>
                  <a:lnTo>
                    <a:pt x="13581" y="4486"/>
                  </a:lnTo>
                  <a:lnTo>
                    <a:pt x="13796" y="4394"/>
                  </a:lnTo>
                  <a:lnTo>
                    <a:pt x="14012" y="4333"/>
                  </a:lnTo>
                  <a:lnTo>
                    <a:pt x="14257" y="4302"/>
                  </a:lnTo>
                  <a:lnTo>
                    <a:pt x="14503" y="4271"/>
                  </a:lnTo>
                  <a:lnTo>
                    <a:pt x="14749" y="4302"/>
                  </a:lnTo>
                  <a:lnTo>
                    <a:pt x="14964" y="4333"/>
                  </a:lnTo>
                  <a:lnTo>
                    <a:pt x="15179" y="4363"/>
                  </a:lnTo>
                  <a:lnTo>
                    <a:pt x="15363" y="4425"/>
                  </a:lnTo>
                  <a:lnTo>
                    <a:pt x="15701" y="4579"/>
                  </a:lnTo>
                  <a:lnTo>
                    <a:pt x="15978" y="4794"/>
                  </a:lnTo>
                  <a:lnTo>
                    <a:pt x="16224" y="5009"/>
                  </a:lnTo>
                  <a:lnTo>
                    <a:pt x="16408" y="5285"/>
                  </a:lnTo>
                  <a:lnTo>
                    <a:pt x="16531" y="5562"/>
                  </a:lnTo>
                  <a:lnTo>
                    <a:pt x="16654" y="5869"/>
                  </a:lnTo>
                  <a:lnTo>
                    <a:pt x="16715" y="6176"/>
                  </a:lnTo>
                  <a:lnTo>
                    <a:pt x="16777" y="6453"/>
                  </a:lnTo>
                  <a:lnTo>
                    <a:pt x="16808" y="6975"/>
                  </a:lnTo>
                  <a:lnTo>
                    <a:pt x="16808" y="7313"/>
                  </a:lnTo>
                  <a:lnTo>
                    <a:pt x="16808" y="7467"/>
                  </a:lnTo>
                  <a:lnTo>
                    <a:pt x="16992" y="7344"/>
                  </a:lnTo>
                  <a:lnTo>
                    <a:pt x="17176" y="7190"/>
                  </a:lnTo>
                  <a:lnTo>
                    <a:pt x="17330" y="7006"/>
                  </a:lnTo>
                  <a:lnTo>
                    <a:pt x="17453" y="6821"/>
                  </a:lnTo>
                  <a:lnTo>
                    <a:pt x="17545" y="6637"/>
                  </a:lnTo>
                  <a:lnTo>
                    <a:pt x="17606" y="6453"/>
                  </a:lnTo>
                  <a:lnTo>
                    <a:pt x="17637" y="6299"/>
                  </a:lnTo>
                  <a:lnTo>
                    <a:pt x="17637" y="6146"/>
                  </a:lnTo>
                  <a:lnTo>
                    <a:pt x="17637" y="4456"/>
                  </a:lnTo>
                  <a:lnTo>
                    <a:pt x="17668" y="3319"/>
                  </a:lnTo>
                  <a:lnTo>
                    <a:pt x="17637" y="2428"/>
                  </a:lnTo>
                  <a:lnTo>
                    <a:pt x="17606" y="2120"/>
                  </a:lnTo>
                  <a:lnTo>
                    <a:pt x="17576" y="1844"/>
                  </a:lnTo>
                  <a:lnTo>
                    <a:pt x="17514" y="1598"/>
                  </a:lnTo>
                  <a:lnTo>
                    <a:pt x="17453" y="1352"/>
                  </a:lnTo>
                  <a:lnTo>
                    <a:pt x="17361" y="1168"/>
                  </a:lnTo>
                  <a:lnTo>
                    <a:pt x="17268" y="953"/>
                  </a:lnTo>
                  <a:lnTo>
                    <a:pt x="17146" y="799"/>
                  </a:lnTo>
                  <a:lnTo>
                    <a:pt x="17023" y="646"/>
                  </a:lnTo>
                  <a:lnTo>
                    <a:pt x="16900" y="523"/>
                  </a:lnTo>
                  <a:lnTo>
                    <a:pt x="16777" y="400"/>
                  </a:lnTo>
                  <a:lnTo>
                    <a:pt x="16470" y="215"/>
                  </a:lnTo>
                  <a:lnTo>
                    <a:pt x="16162" y="93"/>
                  </a:lnTo>
                  <a:lnTo>
                    <a:pt x="15824" y="31"/>
                  </a:lnTo>
                  <a:lnTo>
                    <a:pt x="15456" y="0"/>
                  </a:lnTo>
                  <a:close/>
                </a:path>
              </a:pathLst>
            </a:custGeom>
            <a:solidFill>
              <a:srgbClr val="0091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8"/>
            <p:cNvSpPr/>
            <p:nvPr/>
          </p:nvSpPr>
          <p:spPr>
            <a:xfrm>
              <a:off x="4826954" y="3899648"/>
              <a:ext cx="62991" cy="15253"/>
            </a:xfrm>
            <a:custGeom>
              <a:rect b="b" l="l" r="r" t="t"/>
              <a:pathLst>
                <a:path extrusionOk="0" h="216" w="892">
                  <a:moveTo>
                    <a:pt x="0" y="215"/>
                  </a:moveTo>
                  <a:lnTo>
                    <a:pt x="0" y="215"/>
                  </a:lnTo>
                  <a:lnTo>
                    <a:pt x="0" y="215"/>
                  </a:lnTo>
                  <a:lnTo>
                    <a:pt x="891" y="0"/>
                  </a:lnTo>
                  <a:lnTo>
                    <a:pt x="891" y="0"/>
                  </a:lnTo>
                  <a:lnTo>
                    <a:pt x="0" y="215"/>
                  </a:lnTo>
                  <a:close/>
                </a:path>
              </a:pathLst>
            </a:custGeom>
            <a:solidFill>
              <a:srgbClr val="2C2D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8"/>
            <p:cNvSpPr/>
            <p:nvPr/>
          </p:nvSpPr>
          <p:spPr>
            <a:xfrm>
              <a:off x="4631626" y="3943007"/>
              <a:ext cx="82552" cy="19632"/>
            </a:xfrm>
            <a:custGeom>
              <a:rect b="b" l="l" r="r" t="t"/>
              <a:pathLst>
                <a:path extrusionOk="0" h="278" w="1169">
                  <a:moveTo>
                    <a:pt x="1168" y="1"/>
                  </a:moveTo>
                  <a:lnTo>
                    <a:pt x="1" y="277"/>
                  </a:lnTo>
                  <a:lnTo>
                    <a:pt x="1" y="277"/>
                  </a:lnTo>
                  <a:lnTo>
                    <a:pt x="1168" y="1"/>
                  </a:lnTo>
                  <a:lnTo>
                    <a:pt x="1168" y="1"/>
                  </a:lnTo>
                  <a:close/>
                </a:path>
              </a:pathLst>
            </a:custGeom>
            <a:solidFill>
              <a:srgbClr val="2C2D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8"/>
            <p:cNvSpPr/>
            <p:nvPr/>
          </p:nvSpPr>
          <p:spPr>
            <a:xfrm>
              <a:off x="4714107" y="3914831"/>
              <a:ext cx="112917" cy="28247"/>
            </a:xfrm>
            <a:custGeom>
              <a:rect b="b" l="l" r="r" t="t"/>
              <a:pathLst>
                <a:path extrusionOk="0" h="400" w="1599">
                  <a:moveTo>
                    <a:pt x="0" y="400"/>
                  </a:moveTo>
                  <a:lnTo>
                    <a:pt x="0" y="400"/>
                  </a:lnTo>
                  <a:lnTo>
                    <a:pt x="1598" y="0"/>
                  </a:lnTo>
                  <a:lnTo>
                    <a:pt x="1598" y="0"/>
                  </a:lnTo>
                  <a:lnTo>
                    <a:pt x="0" y="400"/>
                  </a:lnTo>
                  <a:lnTo>
                    <a:pt x="0" y="40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8"/>
            <p:cNvSpPr/>
            <p:nvPr/>
          </p:nvSpPr>
          <p:spPr>
            <a:xfrm>
              <a:off x="4618633" y="3895270"/>
              <a:ext cx="273431" cy="195399"/>
            </a:xfrm>
            <a:custGeom>
              <a:rect b="b" l="l" r="r" t="t"/>
              <a:pathLst>
                <a:path extrusionOk="0" h="2767" w="3872">
                  <a:moveTo>
                    <a:pt x="3872" y="1"/>
                  </a:moveTo>
                  <a:lnTo>
                    <a:pt x="2950" y="216"/>
                  </a:lnTo>
                  <a:lnTo>
                    <a:pt x="2889" y="462"/>
                  </a:lnTo>
                  <a:lnTo>
                    <a:pt x="2796" y="707"/>
                  </a:lnTo>
                  <a:lnTo>
                    <a:pt x="2704" y="892"/>
                  </a:lnTo>
                  <a:lnTo>
                    <a:pt x="2581" y="1076"/>
                  </a:lnTo>
                  <a:lnTo>
                    <a:pt x="2458" y="1230"/>
                  </a:lnTo>
                  <a:lnTo>
                    <a:pt x="2336" y="1322"/>
                  </a:lnTo>
                  <a:lnTo>
                    <a:pt x="2182" y="1383"/>
                  </a:lnTo>
                  <a:lnTo>
                    <a:pt x="2028" y="1414"/>
                  </a:lnTo>
                  <a:lnTo>
                    <a:pt x="1905" y="1383"/>
                  </a:lnTo>
                  <a:lnTo>
                    <a:pt x="1783" y="1353"/>
                  </a:lnTo>
                  <a:lnTo>
                    <a:pt x="1660" y="1291"/>
                  </a:lnTo>
                  <a:lnTo>
                    <a:pt x="1567" y="1199"/>
                  </a:lnTo>
                  <a:lnTo>
                    <a:pt x="1475" y="1076"/>
                  </a:lnTo>
                  <a:lnTo>
                    <a:pt x="1383" y="953"/>
                  </a:lnTo>
                  <a:lnTo>
                    <a:pt x="1229" y="646"/>
                  </a:lnTo>
                  <a:lnTo>
                    <a:pt x="0" y="923"/>
                  </a:lnTo>
                  <a:lnTo>
                    <a:pt x="154" y="1322"/>
                  </a:lnTo>
                  <a:lnTo>
                    <a:pt x="308" y="1660"/>
                  </a:lnTo>
                  <a:lnTo>
                    <a:pt x="523" y="1998"/>
                  </a:lnTo>
                  <a:lnTo>
                    <a:pt x="738" y="2244"/>
                  </a:lnTo>
                  <a:lnTo>
                    <a:pt x="1014" y="2459"/>
                  </a:lnTo>
                  <a:lnTo>
                    <a:pt x="1260" y="2612"/>
                  </a:lnTo>
                  <a:lnTo>
                    <a:pt x="1567" y="2735"/>
                  </a:lnTo>
                  <a:lnTo>
                    <a:pt x="1844" y="2766"/>
                  </a:lnTo>
                  <a:lnTo>
                    <a:pt x="2059" y="2735"/>
                  </a:lnTo>
                  <a:lnTo>
                    <a:pt x="2243" y="2705"/>
                  </a:lnTo>
                  <a:lnTo>
                    <a:pt x="2428" y="2643"/>
                  </a:lnTo>
                  <a:lnTo>
                    <a:pt x="2581" y="2551"/>
                  </a:lnTo>
                  <a:lnTo>
                    <a:pt x="2766" y="2428"/>
                  </a:lnTo>
                  <a:lnTo>
                    <a:pt x="2919" y="2305"/>
                  </a:lnTo>
                  <a:lnTo>
                    <a:pt x="3073" y="2152"/>
                  </a:lnTo>
                  <a:lnTo>
                    <a:pt x="3196" y="1967"/>
                  </a:lnTo>
                  <a:lnTo>
                    <a:pt x="3350" y="1783"/>
                  </a:lnTo>
                  <a:lnTo>
                    <a:pt x="3442" y="1568"/>
                  </a:lnTo>
                  <a:lnTo>
                    <a:pt x="3657" y="1076"/>
                  </a:lnTo>
                  <a:lnTo>
                    <a:pt x="3810" y="554"/>
                  </a:lnTo>
                  <a:lnTo>
                    <a:pt x="3872" y="1"/>
                  </a:lnTo>
                  <a:close/>
                </a:path>
              </a:pathLst>
            </a:custGeom>
            <a:solidFill>
              <a:srgbClr val="2C2D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8"/>
            <p:cNvSpPr/>
            <p:nvPr/>
          </p:nvSpPr>
          <p:spPr>
            <a:xfrm>
              <a:off x="4605639" y="3637092"/>
              <a:ext cx="288614" cy="323358"/>
            </a:xfrm>
            <a:custGeom>
              <a:rect b="b" l="l" r="r" t="t"/>
              <a:pathLst>
                <a:path extrusionOk="0" h="4579" w="4087">
                  <a:moveTo>
                    <a:pt x="1844" y="0"/>
                  </a:moveTo>
                  <a:lnTo>
                    <a:pt x="1629" y="62"/>
                  </a:lnTo>
                  <a:lnTo>
                    <a:pt x="1444" y="123"/>
                  </a:lnTo>
                  <a:lnTo>
                    <a:pt x="1229" y="246"/>
                  </a:lnTo>
                  <a:lnTo>
                    <a:pt x="1075" y="369"/>
                  </a:lnTo>
                  <a:lnTo>
                    <a:pt x="891" y="523"/>
                  </a:lnTo>
                  <a:lnTo>
                    <a:pt x="738" y="707"/>
                  </a:lnTo>
                  <a:lnTo>
                    <a:pt x="584" y="922"/>
                  </a:lnTo>
                  <a:lnTo>
                    <a:pt x="461" y="1168"/>
                  </a:lnTo>
                  <a:lnTo>
                    <a:pt x="338" y="1414"/>
                  </a:lnTo>
                  <a:lnTo>
                    <a:pt x="246" y="1660"/>
                  </a:lnTo>
                  <a:lnTo>
                    <a:pt x="154" y="1936"/>
                  </a:lnTo>
                  <a:lnTo>
                    <a:pt x="92" y="2243"/>
                  </a:lnTo>
                  <a:lnTo>
                    <a:pt x="31" y="2551"/>
                  </a:lnTo>
                  <a:lnTo>
                    <a:pt x="0" y="2889"/>
                  </a:lnTo>
                  <a:lnTo>
                    <a:pt x="0" y="3196"/>
                  </a:lnTo>
                  <a:lnTo>
                    <a:pt x="0" y="3565"/>
                  </a:lnTo>
                  <a:lnTo>
                    <a:pt x="31" y="3933"/>
                  </a:lnTo>
                  <a:lnTo>
                    <a:pt x="123" y="4271"/>
                  </a:lnTo>
                  <a:lnTo>
                    <a:pt x="184" y="4579"/>
                  </a:lnTo>
                  <a:lnTo>
                    <a:pt x="1413" y="4302"/>
                  </a:lnTo>
                  <a:lnTo>
                    <a:pt x="1321" y="4056"/>
                  </a:lnTo>
                  <a:lnTo>
                    <a:pt x="1260" y="3780"/>
                  </a:lnTo>
                  <a:lnTo>
                    <a:pt x="1229" y="3503"/>
                  </a:lnTo>
                  <a:lnTo>
                    <a:pt x="1229" y="3196"/>
                  </a:lnTo>
                  <a:lnTo>
                    <a:pt x="1229" y="2827"/>
                  </a:lnTo>
                  <a:lnTo>
                    <a:pt x="1291" y="2489"/>
                  </a:lnTo>
                  <a:lnTo>
                    <a:pt x="1383" y="2151"/>
                  </a:lnTo>
                  <a:lnTo>
                    <a:pt x="1506" y="1875"/>
                  </a:lnTo>
                  <a:lnTo>
                    <a:pt x="1659" y="1660"/>
                  </a:lnTo>
                  <a:lnTo>
                    <a:pt x="1813" y="1475"/>
                  </a:lnTo>
                  <a:lnTo>
                    <a:pt x="1997" y="1383"/>
                  </a:lnTo>
                  <a:lnTo>
                    <a:pt x="2120" y="1352"/>
                  </a:lnTo>
                  <a:lnTo>
                    <a:pt x="2305" y="1352"/>
                  </a:lnTo>
                  <a:lnTo>
                    <a:pt x="2397" y="1383"/>
                  </a:lnTo>
                  <a:lnTo>
                    <a:pt x="2581" y="1475"/>
                  </a:lnTo>
                  <a:lnTo>
                    <a:pt x="2765" y="1660"/>
                  </a:lnTo>
                  <a:lnTo>
                    <a:pt x="2919" y="1875"/>
                  </a:lnTo>
                  <a:lnTo>
                    <a:pt x="3042" y="2151"/>
                  </a:lnTo>
                  <a:lnTo>
                    <a:pt x="3103" y="2489"/>
                  </a:lnTo>
                  <a:lnTo>
                    <a:pt x="3165" y="2827"/>
                  </a:lnTo>
                  <a:lnTo>
                    <a:pt x="3196" y="3196"/>
                  </a:lnTo>
                  <a:lnTo>
                    <a:pt x="3165" y="3534"/>
                  </a:lnTo>
                  <a:lnTo>
                    <a:pt x="3134" y="3872"/>
                  </a:lnTo>
                  <a:lnTo>
                    <a:pt x="4056" y="3657"/>
                  </a:lnTo>
                  <a:lnTo>
                    <a:pt x="4087" y="3196"/>
                  </a:lnTo>
                  <a:lnTo>
                    <a:pt x="4087" y="2889"/>
                  </a:lnTo>
                  <a:lnTo>
                    <a:pt x="4056" y="2551"/>
                  </a:lnTo>
                  <a:lnTo>
                    <a:pt x="3994" y="2243"/>
                  </a:lnTo>
                  <a:lnTo>
                    <a:pt x="3933" y="1936"/>
                  </a:lnTo>
                  <a:lnTo>
                    <a:pt x="3841" y="1660"/>
                  </a:lnTo>
                  <a:lnTo>
                    <a:pt x="3749" y="1414"/>
                  </a:lnTo>
                  <a:lnTo>
                    <a:pt x="3626" y="1168"/>
                  </a:lnTo>
                  <a:lnTo>
                    <a:pt x="3503" y="922"/>
                  </a:lnTo>
                  <a:lnTo>
                    <a:pt x="3349" y="707"/>
                  </a:lnTo>
                  <a:lnTo>
                    <a:pt x="3196" y="523"/>
                  </a:lnTo>
                  <a:lnTo>
                    <a:pt x="3011" y="369"/>
                  </a:lnTo>
                  <a:lnTo>
                    <a:pt x="2827" y="246"/>
                  </a:lnTo>
                  <a:lnTo>
                    <a:pt x="2642" y="123"/>
                  </a:lnTo>
                  <a:lnTo>
                    <a:pt x="2458" y="62"/>
                  </a:lnTo>
                  <a:lnTo>
                    <a:pt x="2243" y="0"/>
                  </a:lnTo>
                  <a:close/>
                </a:path>
              </a:pathLst>
            </a:custGeom>
            <a:solidFill>
              <a:srgbClr val="2C2D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8"/>
            <p:cNvSpPr/>
            <p:nvPr/>
          </p:nvSpPr>
          <p:spPr>
            <a:xfrm>
              <a:off x="4705421" y="3910452"/>
              <a:ext cx="121603" cy="84741"/>
            </a:xfrm>
            <a:custGeom>
              <a:rect b="b" l="l" r="r" t="t"/>
              <a:pathLst>
                <a:path extrusionOk="0" h="1200" w="1722">
                  <a:moveTo>
                    <a:pt x="1721" y="1"/>
                  </a:moveTo>
                  <a:lnTo>
                    <a:pt x="0" y="431"/>
                  </a:lnTo>
                  <a:lnTo>
                    <a:pt x="154" y="738"/>
                  </a:lnTo>
                  <a:lnTo>
                    <a:pt x="246" y="861"/>
                  </a:lnTo>
                  <a:lnTo>
                    <a:pt x="338" y="984"/>
                  </a:lnTo>
                  <a:lnTo>
                    <a:pt x="431" y="1076"/>
                  </a:lnTo>
                  <a:lnTo>
                    <a:pt x="554" y="1138"/>
                  </a:lnTo>
                  <a:lnTo>
                    <a:pt x="676" y="1168"/>
                  </a:lnTo>
                  <a:lnTo>
                    <a:pt x="799" y="1199"/>
                  </a:lnTo>
                  <a:lnTo>
                    <a:pt x="953" y="1168"/>
                  </a:lnTo>
                  <a:lnTo>
                    <a:pt x="1107" y="1107"/>
                  </a:lnTo>
                  <a:lnTo>
                    <a:pt x="1229" y="1015"/>
                  </a:lnTo>
                  <a:lnTo>
                    <a:pt x="1352" y="861"/>
                  </a:lnTo>
                  <a:lnTo>
                    <a:pt x="1475" y="677"/>
                  </a:lnTo>
                  <a:lnTo>
                    <a:pt x="1567" y="492"/>
                  </a:lnTo>
                  <a:lnTo>
                    <a:pt x="1660" y="247"/>
                  </a:lnTo>
                  <a:lnTo>
                    <a:pt x="172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8"/>
            <p:cNvSpPr/>
            <p:nvPr/>
          </p:nvSpPr>
          <p:spPr>
            <a:xfrm>
              <a:off x="4692428" y="3732567"/>
              <a:ext cx="138905" cy="208392"/>
            </a:xfrm>
            <a:custGeom>
              <a:rect b="b" l="l" r="r" t="t"/>
              <a:pathLst>
                <a:path extrusionOk="0" h="2951" w="1967">
                  <a:moveTo>
                    <a:pt x="891" y="0"/>
                  </a:moveTo>
                  <a:lnTo>
                    <a:pt x="768" y="31"/>
                  </a:lnTo>
                  <a:lnTo>
                    <a:pt x="584" y="123"/>
                  </a:lnTo>
                  <a:lnTo>
                    <a:pt x="430" y="308"/>
                  </a:lnTo>
                  <a:lnTo>
                    <a:pt x="277" y="523"/>
                  </a:lnTo>
                  <a:lnTo>
                    <a:pt x="154" y="799"/>
                  </a:lnTo>
                  <a:lnTo>
                    <a:pt x="62" y="1137"/>
                  </a:lnTo>
                  <a:lnTo>
                    <a:pt x="0" y="1475"/>
                  </a:lnTo>
                  <a:lnTo>
                    <a:pt x="0" y="1844"/>
                  </a:lnTo>
                  <a:lnTo>
                    <a:pt x="0" y="2151"/>
                  </a:lnTo>
                  <a:lnTo>
                    <a:pt x="31" y="2428"/>
                  </a:lnTo>
                  <a:lnTo>
                    <a:pt x="92" y="2704"/>
                  </a:lnTo>
                  <a:lnTo>
                    <a:pt x="184" y="2950"/>
                  </a:lnTo>
                  <a:lnTo>
                    <a:pt x="1905" y="2520"/>
                  </a:lnTo>
                  <a:lnTo>
                    <a:pt x="1936" y="2182"/>
                  </a:lnTo>
                  <a:lnTo>
                    <a:pt x="1967" y="1844"/>
                  </a:lnTo>
                  <a:lnTo>
                    <a:pt x="1936" y="1475"/>
                  </a:lnTo>
                  <a:lnTo>
                    <a:pt x="1874" y="1137"/>
                  </a:lnTo>
                  <a:lnTo>
                    <a:pt x="1813" y="799"/>
                  </a:lnTo>
                  <a:lnTo>
                    <a:pt x="1690" y="523"/>
                  </a:lnTo>
                  <a:lnTo>
                    <a:pt x="1536" y="308"/>
                  </a:lnTo>
                  <a:lnTo>
                    <a:pt x="1352" y="123"/>
                  </a:lnTo>
                  <a:lnTo>
                    <a:pt x="1168" y="31"/>
                  </a:lnTo>
                  <a:lnTo>
                    <a:pt x="107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8"/>
            <p:cNvSpPr/>
            <p:nvPr/>
          </p:nvSpPr>
          <p:spPr>
            <a:xfrm>
              <a:off x="3101984" y="3806362"/>
              <a:ext cx="1495043" cy="204014"/>
            </a:xfrm>
            <a:custGeom>
              <a:rect b="b" l="l" r="r" t="t"/>
              <a:pathLst>
                <a:path extrusionOk="0" h="2889" w="21171">
                  <a:moveTo>
                    <a:pt x="1076" y="0"/>
                  </a:moveTo>
                  <a:lnTo>
                    <a:pt x="645" y="61"/>
                  </a:lnTo>
                  <a:lnTo>
                    <a:pt x="492" y="123"/>
                  </a:lnTo>
                  <a:lnTo>
                    <a:pt x="369" y="184"/>
                  </a:lnTo>
                  <a:lnTo>
                    <a:pt x="246" y="277"/>
                  </a:lnTo>
                  <a:lnTo>
                    <a:pt x="184" y="369"/>
                  </a:lnTo>
                  <a:lnTo>
                    <a:pt x="62" y="676"/>
                  </a:lnTo>
                  <a:lnTo>
                    <a:pt x="0" y="983"/>
                  </a:lnTo>
                  <a:lnTo>
                    <a:pt x="0" y="1229"/>
                  </a:lnTo>
                  <a:lnTo>
                    <a:pt x="92" y="1444"/>
                  </a:lnTo>
                  <a:lnTo>
                    <a:pt x="215" y="1629"/>
                  </a:lnTo>
                  <a:lnTo>
                    <a:pt x="369" y="1751"/>
                  </a:lnTo>
                  <a:lnTo>
                    <a:pt x="584" y="1844"/>
                  </a:lnTo>
                  <a:lnTo>
                    <a:pt x="768" y="1905"/>
                  </a:lnTo>
                  <a:lnTo>
                    <a:pt x="1721" y="1997"/>
                  </a:lnTo>
                  <a:lnTo>
                    <a:pt x="3749" y="2089"/>
                  </a:lnTo>
                  <a:lnTo>
                    <a:pt x="9617" y="2427"/>
                  </a:lnTo>
                  <a:lnTo>
                    <a:pt x="18466" y="2888"/>
                  </a:lnTo>
                  <a:lnTo>
                    <a:pt x="18743" y="2888"/>
                  </a:lnTo>
                  <a:lnTo>
                    <a:pt x="19019" y="2858"/>
                  </a:lnTo>
                  <a:lnTo>
                    <a:pt x="19480" y="2796"/>
                  </a:lnTo>
                  <a:lnTo>
                    <a:pt x="19972" y="2673"/>
                  </a:lnTo>
                  <a:lnTo>
                    <a:pt x="20463" y="2520"/>
                  </a:lnTo>
                  <a:lnTo>
                    <a:pt x="20709" y="2397"/>
                  </a:lnTo>
                  <a:lnTo>
                    <a:pt x="20894" y="2274"/>
                  </a:lnTo>
                  <a:lnTo>
                    <a:pt x="21017" y="2151"/>
                  </a:lnTo>
                  <a:lnTo>
                    <a:pt x="21109" y="1997"/>
                  </a:lnTo>
                  <a:lnTo>
                    <a:pt x="21139" y="1813"/>
                  </a:lnTo>
                  <a:lnTo>
                    <a:pt x="21170" y="1659"/>
                  </a:lnTo>
                  <a:lnTo>
                    <a:pt x="21139" y="1475"/>
                  </a:lnTo>
                  <a:lnTo>
                    <a:pt x="21139" y="1291"/>
                  </a:lnTo>
                  <a:lnTo>
                    <a:pt x="21078" y="1137"/>
                  </a:lnTo>
                  <a:lnTo>
                    <a:pt x="21017" y="983"/>
                  </a:lnTo>
                  <a:lnTo>
                    <a:pt x="20924" y="860"/>
                  </a:lnTo>
                  <a:lnTo>
                    <a:pt x="20801" y="737"/>
                  </a:lnTo>
                  <a:lnTo>
                    <a:pt x="20679" y="645"/>
                  </a:lnTo>
                  <a:lnTo>
                    <a:pt x="20525" y="615"/>
                  </a:lnTo>
                  <a:lnTo>
                    <a:pt x="20371" y="615"/>
                  </a:lnTo>
                  <a:lnTo>
                    <a:pt x="20187" y="676"/>
                  </a:lnTo>
                  <a:lnTo>
                    <a:pt x="20003" y="768"/>
                  </a:lnTo>
                  <a:lnTo>
                    <a:pt x="19818" y="830"/>
                  </a:lnTo>
                  <a:lnTo>
                    <a:pt x="19388" y="922"/>
                  </a:lnTo>
                  <a:lnTo>
                    <a:pt x="19019" y="983"/>
                  </a:lnTo>
                  <a:lnTo>
                    <a:pt x="18712" y="983"/>
                  </a:lnTo>
                  <a:lnTo>
                    <a:pt x="16316" y="860"/>
                  </a:lnTo>
                  <a:lnTo>
                    <a:pt x="11737" y="615"/>
                  </a:lnTo>
                  <a:lnTo>
                    <a:pt x="4425" y="154"/>
                  </a:lnTo>
                  <a:lnTo>
                    <a:pt x="2858" y="31"/>
                  </a:lnTo>
                  <a:lnTo>
                    <a:pt x="2182" y="0"/>
                  </a:lnTo>
                  <a:close/>
                </a:path>
              </a:pathLst>
            </a:custGeom>
            <a:solidFill>
              <a:srgbClr val="E2E7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8"/>
            <p:cNvSpPr/>
            <p:nvPr/>
          </p:nvSpPr>
          <p:spPr>
            <a:xfrm>
              <a:off x="3646585" y="3864904"/>
              <a:ext cx="748616" cy="86860"/>
            </a:xfrm>
            <a:custGeom>
              <a:rect b="b" l="l" r="r" t="t"/>
              <a:pathLst>
                <a:path extrusionOk="0" h="1230" w="10601">
                  <a:moveTo>
                    <a:pt x="0" y="1"/>
                  </a:moveTo>
                  <a:lnTo>
                    <a:pt x="10601" y="1230"/>
                  </a:lnTo>
                  <a:lnTo>
                    <a:pt x="10570" y="1045"/>
                  </a:lnTo>
                  <a:lnTo>
                    <a:pt x="10570" y="830"/>
                  </a:lnTo>
                  <a:lnTo>
                    <a:pt x="10601" y="584"/>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8"/>
            <p:cNvSpPr/>
            <p:nvPr/>
          </p:nvSpPr>
          <p:spPr>
            <a:xfrm>
              <a:off x="3357972" y="3762933"/>
              <a:ext cx="102042" cy="225694"/>
            </a:xfrm>
            <a:custGeom>
              <a:rect b="b" l="l" r="r" t="t"/>
              <a:pathLst>
                <a:path extrusionOk="0" h="3196" w="1445">
                  <a:moveTo>
                    <a:pt x="892" y="1"/>
                  </a:moveTo>
                  <a:lnTo>
                    <a:pt x="769" y="31"/>
                  </a:lnTo>
                  <a:lnTo>
                    <a:pt x="677" y="93"/>
                  </a:lnTo>
                  <a:lnTo>
                    <a:pt x="585" y="185"/>
                  </a:lnTo>
                  <a:lnTo>
                    <a:pt x="339" y="584"/>
                  </a:lnTo>
                  <a:lnTo>
                    <a:pt x="185" y="953"/>
                  </a:lnTo>
                  <a:lnTo>
                    <a:pt x="62" y="1322"/>
                  </a:lnTo>
                  <a:lnTo>
                    <a:pt x="32" y="1690"/>
                  </a:lnTo>
                  <a:lnTo>
                    <a:pt x="1" y="2028"/>
                  </a:lnTo>
                  <a:lnTo>
                    <a:pt x="32" y="2336"/>
                  </a:lnTo>
                  <a:lnTo>
                    <a:pt x="62" y="2612"/>
                  </a:lnTo>
                  <a:lnTo>
                    <a:pt x="124" y="2858"/>
                  </a:lnTo>
                  <a:lnTo>
                    <a:pt x="185" y="2981"/>
                  </a:lnTo>
                  <a:lnTo>
                    <a:pt x="277" y="3104"/>
                  </a:lnTo>
                  <a:lnTo>
                    <a:pt x="400" y="3165"/>
                  </a:lnTo>
                  <a:lnTo>
                    <a:pt x="554" y="3196"/>
                  </a:lnTo>
                  <a:lnTo>
                    <a:pt x="707" y="3196"/>
                  </a:lnTo>
                  <a:lnTo>
                    <a:pt x="830" y="3165"/>
                  </a:lnTo>
                  <a:lnTo>
                    <a:pt x="923" y="3104"/>
                  </a:lnTo>
                  <a:lnTo>
                    <a:pt x="984" y="3042"/>
                  </a:lnTo>
                  <a:lnTo>
                    <a:pt x="1045" y="2981"/>
                  </a:lnTo>
                  <a:lnTo>
                    <a:pt x="1076" y="2858"/>
                  </a:lnTo>
                  <a:lnTo>
                    <a:pt x="1107" y="2766"/>
                  </a:lnTo>
                  <a:lnTo>
                    <a:pt x="1107" y="2674"/>
                  </a:lnTo>
                  <a:lnTo>
                    <a:pt x="1076" y="2366"/>
                  </a:lnTo>
                  <a:lnTo>
                    <a:pt x="1076" y="2090"/>
                  </a:lnTo>
                  <a:lnTo>
                    <a:pt x="1107" y="1813"/>
                  </a:lnTo>
                  <a:lnTo>
                    <a:pt x="1138" y="1537"/>
                  </a:lnTo>
                  <a:lnTo>
                    <a:pt x="1261" y="1076"/>
                  </a:lnTo>
                  <a:lnTo>
                    <a:pt x="1414" y="676"/>
                  </a:lnTo>
                  <a:lnTo>
                    <a:pt x="1445" y="554"/>
                  </a:lnTo>
                  <a:lnTo>
                    <a:pt x="1445" y="461"/>
                  </a:lnTo>
                  <a:lnTo>
                    <a:pt x="1445" y="339"/>
                  </a:lnTo>
                  <a:lnTo>
                    <a:pt x="1383" y="246"/>
                  </a:lnTo>
                  <a:lnTo>
                    <a:pt x="1322" y="154"/>
                  </a:lnTo>
                  <a:lnTo>
                    <a:pt x="1230" y="93"/>
                  </a:lnTo>
                  <a:lnTo>
                    <a:pt x="1138" y="31"/>
                  </a:lnTo>
                  <a:lnTo>
                    <a:pt x="1015" y="1"/>
                  </a:lnTo>
                  <a:close/>
                </a:path>
              </a:pathLst>
            </a:custGeom>
            <a:solidFill>
              <a:srgbClr val="C7CD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8"/>
            <p:cNvSpPr/>
            <p:nvPr/>
          </p:nvSpPr>
          <p:spPr>
            <a:xfrm>
              <a:off x="3956878" y="3795487"/>
              <a:ext cx="102042" cy="225694"/>
            </a:xfrm>
            <a:custGeom>
              <a:rect b="b" l="l" r="r" t="t"/>
              <a:pathLst>
                <a:path extrusionOk="0" h="3196" w="1445">
                  <a:moveTo>
                    <a:pt x="891" y="0"/>
                  </a:moveTo>
                  <a:lnTo>
                    <a:pt x="768" y="31"/>
                  </a:lnTo>
                  <a:lnTo>
                    <a:pt x="676" y="93"/>
                  </a:lnTo>
                  <a:lnTo>
                    <a:pt x="584" y="185"/>
                  </a:lnTo>
                  <a:lnTo>
                    <a:pt x="338" y="553"/>
                  </a:lnTo>
                  <a:lnTo>
                    <a:pt x="184" y="953"/>
                  </a:lnTo>
                  <a:lnTo>
                    <a:pt x="62" y="1322"/>
                  </a:lnTo>
                  <a:lnTo>
                    <a:pt x="0" y="1690"/>
                  </a:lnTo>
                  <a:lnTo>
                    <a:pt x="0" y="2028"/>
                  </a:lnTo>
                  <a:lnTo>
                    <a:pt x="31" y="2336"/>
                  </a:lnTo>
                  <a:lnTo>
                    <a:pt x="62" y="2612"/>
                  </a:lnTo>
                  <a:lnTo>
                    <a:pt x="123" y="2827"/>
                  </a:lnTo>
                  <a:lnTo>
                    <a:pt x="184" y="2981"/>
                  </a:lnTo>
                  <a:lnTo>
                    <a:pt x="277" y="3073"/>
                  </a:lnTo>
                  <a:lnTo>
                    <a:pt x="400" y="3165"/>
                  </a:lnTo>
                  <a:lnTo>
                    <a:pt x="553" y="3196"/>
                  </a:lnTo>
                  <a:lnTo>
                    <a:pt x="707" y="3196"/>
                  </a:lnTo>
                  <a:lnTo>
                    <a:pt x="799" y="3165"/>
                  </a:lnTo>
                  <a:lnTo>
                    <a:pt x="891" y="3104"/>
                  </a:lnTo>
                  <a:lnTo>
                    <a:pt x="983" y="3042"/>
                  </a:lnTo>
                  <a:lnTo>
                    <a:pt x="1045" y="2950"/>
                  </a:lnTo>
                  <a:lnTo>
                    <a:pt x="1075" y="2858"/>
                  </a:lnTo>
                  <a:lnTo>
                    <a:pt x="1106" y="2766"/>
                  </a:lnTo>
                  <a:lnTo>
                    <a:pt x="1106" y="2643"/>
                  </a:lnTo>
                  <a:lnTo>
                    <a:pt x="1075" y="2366"/>
                  </a:lnTo>
                  <a:lnTo>
                    <a:pt x="1075" y="2059"/>
                  </a:lnTo>
                  <a:lnTo>
                    <a:pt x="1075" y="1783"/>
                  </a:lnTo>
                  <a:lnTo>
                    <a:pt x="1137" y="1537"/>
                  </a:lnTo>
                  <a:lnTo>
                    <a:pt x="1260" y="1076"/>
                  </a:lnTo>
                  <a:lnTo>
                    <a:pt x="1413" y="676"/>
                  </a:lnTo>
                  <a:lnTo>
                    <a:pt x="1444" y="553"/>
                  </a:lnTo>
                  <a:lnTo>
                    <a:pt x="1444" y="431"/>
                  </a:lnTo>
                  <a:lnTo>
                    <a:pt x="1413" y="338"/>
                  </a:lnTo>
                  <a:lnTo>
                    <a:pt x="1383" y="215"/>
                  </a:lnTo>
                  <a:lnTo>
                    <a:pt x="1321" y="123"/>
                  </a:lnTo>
                  <a:lnTo>
                    <a:pt x="1229" y="62"/>
                  </a:lnTo>
                  <a:lnTo>
                    <a:pt x="1137" y="31"/>
                  </a:lnTo>
                  <a:lnTo>
                    <a:pt x="1014" y="0"/>
                  </a:lnTo>
                  <a:close/>
                </a:path>
              </a:pathLst>
            </a:custGeom>
            <a:solidFill>
              <a:srgbClr val="C7CD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8"/>
            <p:cNvSpPr/>
            <p:nvPr/>
          </p:nvSpPr>
          <p:spPr>
            <a:xfrm>
              <a:off x="4100019" y="3552493"/>
              <a:ext cx="214889" cy="217008"/>
            </a:xfrm>
            <a:custGeom>
              <a:rect b="b" l="l" r="r" t="t"/>
              <a:pathLst>
                <a:path extrusionOk="0" h="3073" w="3043">
                  <a:moveTo>
                    <a:pt x="1537" y="0"/>
                  </a:moveTo>
                  <a:lnTo>
                    <a:pt x="1230" y="31"/>
                  </a:lnTo>
                  <a:lnTo>
                    <a:pt x="923" y="123"/>
                  </a:lnTo>
                  <a:lnTo>
                    <a:pt x="677" y="277"/>
                  </a:lnTo>
                  <a:lnTo>
                    <a:pt x="462" y="461"/>
                  </a:lnTo>
                  <a:lnTo>
                    <a:pt x="278" y="676"/>
                  </a:lnTo>
                  <a:lnTo>
                    <a:pt x="124" y="953"/>
                  </a:lnTo>
                  <a:lnTo>
                    <a:pt x="32" y="1229"/>
                  </a:lnTo>
                  <a:lnTo>
                    <a:pt x="1" y="1536"/>
                  </a:lnTo>
                  <a:lnTo>
                    <a:pt x="32" y="1844"/>
                  </a:lnTo>
                  <a:lnTo>
                    <a:pt x="124" y="2120"/>
                  </a:lnTo>
                  <a:lnTo>
                    <a:pt x="278" y="2397"/>
                  </a:lnTo>
                  <a:lnTo>
                    <a:pt x="462" y="2612"/>
                  </a:lnTo>
                  <a:lnTo>
                    <a:pt x="677" y="2796"/>
                  </a:lnTo>
                  <a:lnTo>
                    <a:pt x="923" y="2950"/>
                  </a:lnTo>
                  <a:lnTo>
                    <a:pt x="1230" y="3042"/>
                  </a:lnTo>
                  <a:lnTo>
                    <a:pt x="1537" y="3073"/>
                  </a:lnTo>
                  <a:lnTo>
                    <a:pt x="1845" y="3042"/>
                  </a:lnTo>
                  <a:lnTo>
                    <a:pt x="2121" y="2950"/>
                  </a:lnTo>
                  <a:lnTo>
                    <a:pt x="2367" y="2796"/>
                  </a:lnTo>
                  <a:lnTo>
                    <a:pt x="2613" y="2612"/>
                  </a:lnTo>
                  <a:lnTo>
                    <a:pt x="2797" y="2397"/>
                  </a:lnTo>
                  <a:lnTo>
                    <a:pt x="2920" y="2120"/>
                  </a:lnTo>
                  <a:lnTo>
                    <a:pt x="3012" y="1844"/>
                  </a:lnTo>
                  <a:lnTo>
                    <a:pt x="3043" y="1536"/>
                  </a:lnTo>
                  <a:lnTo>
                    <a:pt x="3012" y="1229"/>
                  </a:lnTo>
                  <a:lnTo>
                    <a:pt x="2920" y="953"/>
                  </a:lnTo>
                  <a:lnTo>
                    <a:pt x="2797" y="676"/>
                  </a:lnTo>
                  <a:lnTo>
                    <a:pt x="2613" y="461"/>
                  </a:lnTo>
                  <a:lnTo>
                    <a:pt x="2367" y="277"/>
                  </a:lnTo>
                  <a:lnTo>
                    <a:pt x="2121" y="123"/>
                  </a:lnTo>
                  <a:lnTo>
                    <a:pt x="1845" y="31"/>
                  </a:lnTo>
                  <a:lnTo>
                    <a:pt x="1537" y="0"/>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8"/>
            <p:cNvSpPr/>
            <p:nvPr/>
          </p:nvSpPr>
          <p:spPr>
            <a:xfrm>
              <a:off x="3312424" y="3506874"/>
              <a:ext cx="214889" cy="214889"/>
            </a:xfrm>
            <a:custGeom>
              <a:rect b="b" l="l" r="r" t="t"/>
              <a:pathLst>
                <a:path extrusionOk="0" h="3043" w="3043">
                  <a:moveTo>
                    <a:pt x="1537" y="1"/>
                  </a:moveTo>
                  <a:lnTo>
                    <a:pt x="1230" y="32"/>
                  </a:lnTo>
                  <a:lnTo>
                    <a:pt x="922" y="124"/>
                  </a:lnTo>
                  <a:lnTo>
                    <a:pt x="677" y="247"/>
                  </a:lnTo>
                  <a:lnTo>
                    <a:pt x="461" y="431"/>
                  </a:lnTo>
                  <a:lnTo>
                    <a:pt x="277" y="677"/>
                  </a:lnTo>
                  <a:lnTo>
                    <a:pt x="123" y="923"/>
                  </a:lnTo>
                  <a:lnTo>
                    <a:pt x="31" y="1199"/>
                  </a:lnTo>
                  <a:lnTo>
                    <a:pt x="1" y="1506"/>
                  </a:lnTo>
                  <a:lnTo>
                    <a:pt x="31" y="1814"/>
                  </a:lnTo>
                  <a:lnTo>
                    <a:pt x="123" y="2121"/>
                  </a:lnTo>
                  <a:lnTo>
                    <a:pt x="277" y="2367"/>
                  </a:lnTo>
                  <a:lnTo>
                    <a:pt x="461" y="2582"/>
                  </a:lnTo>
                  <a:lnTo>
                    <a:pt x="677" y="2766"/>
                  </a:lnTo>
                  <a:lnTo>
                    <a:pt x="922" y="2920"/>
                  </a:lnTo>
                  <a:lnTo>
                    <a:pt x="1230" y="3012"/>
                  </a:lnTo>
                  <a:lnTo>
                    <a:pt x="1537" y="3043"/>
                  </a:lnTo>
                  <a:lnTo>
                    <a:pt x="1844" y="3012"/>
                  </a:lnTo>
                  <a:lnTo>
                    <a:pt x="2121" y="2920"/>
                  </a:lnTo>
                  <a:lnTo>
                    <a:pt x="2366" y="2766"/>
                  </a:lnTo>
                  <a:lnTo>
                    <a:pt x="2612" y="2582"/>
                  </a:lnTo>
                  <a:lnTo>
                    <a:pt x="2797" y="2367"/>
                  </a:lnTo>
                  <a:lnTo>
                    <a:pt x="2919" y="2121"/>
                  </a:lnTo>
                  <a:lnTo>
                    <a:pt x="3012" y="1814"/>
                  </a:lnTo>
                  <a:lnTo>
                    <a:pt x="3042" y="1506"/>
                  </a:lnTo>
                  <a:lnTo>
                    <a:pt x="3012" y="1199"/>
                  </a:lnTo>
                  <a:lnTo>
                    <a:pt x="2919" y="923"/>
                  </a:lnTo>
                  <a:lnTo>
                    <a:pt x="2797" y="677"/>
                  </a:lnTo>
                  <a:lnTo>
                    <a:pt x="2612" y="431"/>
                  </a:lnTo>
                  <a:lnTo>
                    <a:pt x="2366" y="247"/>
                  </a:lnTo>
                  <a:lnTo>
                    <a:pt x="2121" y="124"/>
                  </a:lnTo>
                  <a:lnTo>
                    <a:pt x="1844" y="32"/>
                  </a:lnTo>
                  <a:lnTo>
                    <a:pt x="1537" y="1"/>
                  </a:lnTo>
                  <a:close/>
                </a:path>
              </a:pathLst>
            </a:custGeom>
            <a:solidFill>
              <a:srgbClr val="F3E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8"/>
            <p:cNvSpPr/>
            <p:nvPr/>
          </p:nvSpPr>
          <p:spPr>
            <a:xfrm>
              <a:off x="4132574" y="3561179"/>
              <a:ext cx="182334" cy="208322"/>
            </a:xfrm>
            <a:custGeom>
              <a:rect b="b" l="l" r="r" t="t"/>
              <a:pathLst>
                <a:path extrusionOk="0" h="2950" w="2582">
                  <a:moveTo>
                    <a:pt x="1660" y="0"/>
                  </a:moveTo>
                  <a:lnTo>
                    <a:pt x="1875" y="246"/>
                  </a:lnTo>
                  <a:lnTo>
                    <a:pt x="1998" y="492"/>
                  </a:lnTo>
                  <a:lnTo>
                    <a:pt x="2090" y="799"/>
                  </a:lnTo>
                  <a:lnTo>
                    <a:pt x="2121" y="1106"/>
                  </a:lnTo>
                  <a:lnTo>
                    <a:pt x="2090" y="1413"/>
                  </a:lnTo>
                  <a:lnTo>
                    <a:pt x="1998" y="1690"/>
                  </a:lnTo>
                  <a:lnTo>
                    <a:pt x="1875" y="1966"/>
                  </a:lnTo>
                  <a:lnTo>
                    <a:pt x="1691" y="2182"/>
                  </a:lnTo>
                  <a:lnTo>
                    <a:pt x="1445" y="2366"/>
                  </a:lnTo>
                  <a:lnTo>
                    <a:pt x="1199" y="2520"/>
                  </a:lnTo>
                  <a:lnTo>
                    <a:pt x="923" y="2612"/>
                  </a:lnTo>
                  <a:lnTo>
                    <a:pt x="615" y="2642"/>
                  </a:lnTo>
                  <a:lnTo>
                    <a:pt x="308" y="2612"/>
                  </a:lnTo>
                  <a:lnTo>
                    <a:pt x="1" y="2520"/>
                  </a:lnTo>
                  <a:lnTo>
                    <a:pt x="247" y="2673"/>
                  </a:lnTo>
                  <a:lnTo>
                    <a:pt x="492" y="2827"/>
                  </a:lnTo>
                  <a:lnTo>
                    <a:pt x="769" y="2919"/>
                  </a:lnTo>
                  <a:lnTo>
                    <a:pt x="1076" y="2950"/>
                  </a:lnTo>
                  <a:lnTo>
                    <a:pt x="1384" y="2919"/>
                  </a:lnTo>
                  <a:lnTo>
                    <a:pt x="1660" y="2827"/>
                  </a:lnTo>
                  <a:lnTo>
                    <a:pt x="1906" y="2673"/>
                  </a:lnTo>
                  <a:lnTo>
                    <a:pt x="2152" y="2489"/>
                  </a:lnTo>
                  <a:lnTo>
                    <a:pt x="2336" y="2274"/>
                  </a:lnTo>
                  <a:lnTo>
                    <a:pt x="2459" y="1997"/>
                  </a:lnTo>
                  <a:lnTo>
                    <a:pt x="2551" y="1721"/>
                  </a:lnTo>
                  <a:lnTo>
                    <a:pt x="2582" y="1413"/>
                  </a:lnTo>
                  <a:lnTo>
                    <a:pt x="2582" y="1198"/>
                  </a:lnTo>
                  <a:lnTo>
                    <a:pt x="2520" y="953"/>
                  </a:lnTo>
                  <a:lnTo>
                    <a:pt x="2428" y="768"/>
                  </a:lnTo>
                  <a:lnTo>
                    <a:pt x="2336" y="553"/>
                  </a:lnTo>
                  <a:lnTo>
                    <a:pt x="2213" y="399"/>
                  </a:lnTo>
                  <a:lnTo>
                    <a:pt x="2029" y="246"/>
                  </a:lnTo>
                  <a:lnTo>
                    <a:pt x="1875" y="123"/>
                  </a:lnTo>
                  <a:lnTo>
                    <a:pt x="1660" y="0"/>
                  </a:lnTo>
                  <a:close/>
                </a:path>
              </a:pathLst>
            </a:custGeom>
            <a:solidFill>
              <a:srgbClr val="FD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8"/>
            <p:cNvSpPr/>
            <p:nvPr/>
          </p:nvSpPr>
          <p:spPr>
            <a:xfrm>
              <a:off x="3344978" y="3515560"/>
              <a:ext cx="182334" cy="206203"/>
            </a:xfrm>
            <a:custGeom>
              <a:rect b="b" l="l" r="r" t="t"/>
              <a:pathLst>
                <a:path extrusionOk="0" h="2920" w="2582">
                  <a:moveTo>
                    <a:pt x="1660" y="1"/>
                  </a:moveTo>
                  <a:lnTo>
                    <a:pt x="1844" y="216"/>
                  </a:lnTo>
                  <a:lnTo>
                    <a:pt x="1998" y="492"/>
                  </a:lnTo>
                  <a:lnTo>
                    <a:pt x="2090" y="769"/>
                  </a:lnTo>
                  <a:lnTo>
                    <a:pt x="2120" y="1076"/>
                  </a:lnTo>
                  <a:lnTo>
                    <a:pt x="2090" y="1383"/>
                  </a:lnTo>
                  <a:lnTo>
                    <a:pt x="1998" y="1691"/>
                  </a:lnTo>
                  <a:lnTo>
                    <a:pt x="1875" y="1937"/>
                  </a:lnTo>
                  <a:lnTo>
                    <a:pt x="1690" y="2152"/>
                  </a:lnTo>
                  <a:lnTo>
                    <a:pt x="1445" y="2336"/>
                  </a:lnTo>
                  <a:lnTo>
                    <a:pt x="1199" y="2490"/>
                  </a:lnTo>
                  <a:lnTo>
                    <a:pt x="922" y="2582"/>
                  </a:lnTo>
                  <a:lnTo>
                    <a:pt x="615" y="2612"/>
                  </a:lnTo>
                  <a:lnTo>
                    <a:pt x="308" y="2582"/>
                  </a:lnTo>
                  <a:lnTo>
                    <a:pt x="0" y="2490"/>
                  </a:lnTo>
                  <a:lnTo>
                    <a:pt x="0" y="2490"/>
                  </a:lnTo>
                  <a:lnTo>
                    <a:pt x="246" y="2674"/>
                  </a:lnTo>
                  <a:lnTo>
                    <a:pt x="492" y="2797"/>
                  </a:lnTo>
                  <a:lnTo>
                    <a:pt x="769" y="2889"/>
                  </a:lnTo>
                  <a:lnTo>
                    <a:pt x="1076" y="2920"/>
                  </a:lnTo>
                  <a:lnTo>
                    <a:pt x="1383" y="2889"/>
                  </a:lnTo>
                  <a:lnTo>
                    <a:pt x="1660" y="2797"/>
                  </a:lnTo>
                  <a:lnTo>
                    <a:pt x="1905" y="2643"/>
                  </a:lnTo>
                  <a:lnTo>
                    <a:pt x="2151" y="2459"/>
                  </a:lnTo>
                  <a:lnTo>
                    <a:pt x="2336" y="2244"/>
                  </a:lnTo>
                  <a:lnTo>
                    <a:pt x="2458" y="1998"/>
                  </a:lnTo>
                  <a:lnTo>
                    <a:pt x="2551" y="1691"/>
                  </a:lnTo>
                  <a:lnTo>
                    <a:pt x="2581" y="1383"/>
                  </a:lnTo>
                  <a:lnTo>
                    <a:pt x="2581" y="1168"/>
                  </a:lnTo>
                  <a:lnTo>
                    <a:pt x="2520" y="953"/>
                  </a:lnTo>
                  <a:lnTo>
                    <a:pt x="2428" y="738"/>
                  </a:lnTo>
                  <a:lnTo>
                    <a:pt x="2336" y="554"/>
                  </a:lnTo>
                  <a:lnTo>
                    <a:pt x="2182" y="369"/>
                  </a:lnTo>
                  <a:lnTo>
                    <a:pt x="2028" y="216"/>
                  </a:lnTo>
                  <a:lnTo>
                    <a:pt x="1875" y="93"/>
                  </a:lnTo>
                  <a:lnTo>
                    <a:pt x="1660" y="1"/>
                  </a:lnTo>
                  <a:close/>
                </a:path>
              </a:pathLst>
            </a:custGeom>
            <a:solidFill>
              <a:srgbClr val="FD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8"/>
            <p:cNvSpPr/>
            <p:nvPr/>
          </p:nvSpPr>
          <p:spPr>
            <a:xfrm>
              <a:off x="3572790" y="3582858"/>
              <a:ext cx="483942" cy="60802"/>
            </a:xfrm>
            <a:custGeom>
              <a:rect b="b" l="l" r="r" t="t"/>
              <a:pathLst>
                <a:path extrusionOk="0" h="861" w="6853">
                  <a:moveTo>
                    <a:pt x="1353" y="0"/>
                  </a:moveTo>
                  <a:lnTo>
                    <a:pt x="738" y="31"/>
                  </a:lnTo>
                  <a:lnTo>
                    <a:pt x="308" y="31"/>
                  </a:lnTo>
                  <a:lnTo>
                    <a:pt x="31" y="92"/>
                  </a:lnTo>
                  <a:lnTo>
                    <a:pt x="1" y="123"/>
                  </a:lnTo>
                  <a:lnTo>
                    <a:pt x="1" y="154"/>
                  </a:lnTo>
                  <a:lnTo>
                    <a:pt x="31" y="215"/>
                  </a:lnTo>
                  <a:lnTo>
                    <a:pt x="124" y="246"/>
                  </a:lnTo>
                  <a:lnTo>
                    <a:pt x="369" y="308"/>
                  </a:lnTo>
                  <a:lnTo>
                    <a:pt x="1015" y="461"/>
                  </a:lnTo>
                  <a:lnTo>
                    <a:pt x="1568" y="553"/>
                  </a:lnTo>
                  <a:lnTo>
                    <a:pt x="2858" y="707"/>
                  </a:lnTo>
                  <a:lnTo>
                    <a:pt x="4179" y="830"/>
                  </a:lnTo>
                  <a:lnTo>
                    <a:pt x="4855" y="861"/>
                  </a:lnTo>
                  <a:lnTo>
                    <a:pt x="6054" y="861"/>
                  </a:lnTo>
                  <a:lnTo>
                    <a:pt x="6453" y="830"/>
                  </a:lnTo>
                  <a:lnTo>
                    <a:pt x="6730" y="768"/>
                  </a:lnTo>
                  <a:lnTo>
                    <a:pt x="6822" y="738"/>
                  </a:lnTo>
                  <a:lnTo>
                    <a:pt x="6852" y="707"/>
                  </a:lnTo>
                  <a:lnTo>
                    <a:pt x="6822" y="646"/>
                  </a:lnTo>
                  <a:lnTo>
                    <a:pt x="6760" y="615"/>
                  </a:lnTo>
                  <a:lnTo>
                    <a:pt x="6453" y="492"/>
                  </a:lnTo>
                  <a:lnTo>
                    <a:pt x="5654" y="338"/>
                  </a:lnTo>
                  <a:lnTo>
                    <a:pt x="4794" y="215"/>
                  </a:lnTo>
                  <a:lnTo>
                    <a:pt x="3872" y="123"/>
                  </a:lnTo>
                  <a:lnTo>
                    <a:pt x="2950" y="62"/>
                  </a:lnTo>
                  <a:lnTo>
                    <a:pt x="2090" y="0"/>
                  </a:lnTo>
                  <a:close/>
                </a:path>
              </a:pathLst>
            </a:custGeom>
            <a:solidFill>
              <a:srgbClr val="008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8"/>
            <p:cNvSpPr/>
            <p:nvPr/>
          </p:nvSpPr>
          <p:spPr>
            <a:xfrm>
              <a:off x="3572790" y="3663150"/>
              <a:ext cx="483942" cy="60802"/>
            </a:xfrm>
            <a:custGeom>
              <a:rect b="b" l="l" r="r" t="t"/>
              <a:pathLst>
                <a:path extrusionOk="0" h="861" w="6853">
                  <a:moveTo>
                    <a:pt x="738" y="0"/>
                  </a:moveTo>
                  <a:lnTo>
                    <a:pt x="308" y="31"/>
                  </a:lnTo>
                  <a:lnTo>
                    <a:pt x="31" y="92"/>
                  </a:lnTo>
                  <a:lnTo>
                    <a:pt x="1" y="123"/>
                  </a:lnTo>
                  <a:lnTo>
                    <a:pt x="1" y="154"/>
                  </a:lnTo>
                  <a:lnTo>
                    <a:pt x="31" y="184"/>
                  </a:lnTo>
                  <a:lnTo>
                    <a:pt x="124" y="215"/>
                  </a:lnTo>
                  <a:lnTo>
                    <a:pt x="369" y="307"/>
                  </a:lnTo>
                  <a:lnTo>
                    <a:pt x="1015" y="461"/>
                  </a:lnTo>
                  <a:lnTo>
                    <a:pt x="1568" y="522"/>
                  </a:lnTo>
                  <a:lnTo>
                    <a:pt x="2858" y="707"/>
                  </a:lnTo>
                  <a:lnTo>
                    <a:pt x="4179" y="799"/>
                  </a:lnTo>
                  <a:lnTo>
                    <a:pt x="4855" y="860"/>
                  </a:lnTo>
                  <a:lnTo>
                    <a:pt x="6054" y="860"/>
                  </a:lnTo>
                  <a:lnTo>
                    <a:pt x="6453" y="799"/>
                  </a:lnTo>
                  <a:lnTo>
                    <a:pt x="6730" y="768"/>
                  </a:lnTo>
                  <a:lnTo>
                    <a:pt x="6822" y="707"/>
                  </a:lnTo>
                  <a:lnTo>
                    <a:pt x="6852" y="676"/>
                  </a:lnTo>
                  <a:lnTo>
                    <a:pt x="6822" y="645"/>
                  </a:lnTo>
                  <a:lnTo>
                    <a:pt x="6760" y="584"/>
                  </a:lnTo>
                  <a:lnTo>
                    <a:pt x="6453" y="492"/>
                  </a:lnTo>
                  <a:lnTo>
                    <a:pt x="5654" y="307"/>
                  </a:lnTo>
                  <a:lnTo>
                    <a:pt x="4794" y="184"/>
                  </a:lnTo>
                  <a:lnTo>
                    <a:pt x="3872" y="92"/>
                  </a:lnTo>
                  <a:lnTo>
                    <a:pt x="2950" y="31"/>
                  </a:lnTo>
                  <a:lnTo>
                    <a:pt x="2090" y="0"/>
                  </a:lnTo>
                  <a:close/>
                </a:path>
              </a:pathLst>
            </a:custGeom>
            <a:solidFill>
              <a:srgbClr val="008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8"/>
            <p:cNvSpPr/>
            <p:nvPr/>
          </p:nvSpPr>
          <p:spPr>
            <a:xfrm>
              <a:off x="4560020" y="3537310"/>
              <a:ext cx="438393" cy="440512"/>
            </a:xfrm>
            <a:custGeom>
              <a:rect b="b" l="l" r="r" t="t"/>
              <a:pathLst>
                <a:path extrusionOk="0" h="6238" w="6208">
                  <a:moveTo>
                    <a:pt x="2705" y="0"/>
                  </a:moveTo>
                  <a:lnTo>
                    <a:pt x="2336" y="61"/>
                  </a:lnTo>
                  <a:lnTo>
                    <a:pt x="1967" y="154"/>
                  </a:lnTo>
                  <a:lnTo>
                    <a:pt x="1629" y="307"/>
                  </a:lnTo>
                  <a:lnTo>
                    <a:pt x="1322" y="492"/>
                  </a:lnTo>
                  <a:lnTo>
                    <a:pt x="1046" y="737"/>
                  </a:lnTo>
                  <a:lnTo>
                    <a:pt x="769" y="1014"/>
                  </a:lnTo>
                  <a:lnTo>
                    <a:pt x="554" y="1352"/>
                  </a:lnTo>
                  <a:lnTo>
                    <a:pt x="370" y="1751"/>
                  </a:lnTo>
                  <a:lnTo>
                    <a:pt x="216" y="2182"/>
                  </a:lnTo>
                  <a:lnTo>
                    <a:pt x="93" y="2673"/>
                  </a:lnTo>
                  <a:lnTo>
                    <a:pt x="32" y="3196"/>
                  </a:lnTo>
                  <a:lnTo>
                    <a:pt x="1" y="3779"/>
                  </a:lnTo>
                  <a:lnTo>
                    <a:pt x="1" y="4425"/>
                  </a:lnTo>
                  <a:lnTo>
                    <a:pt x="93" y="5408"/>
                  </a:lnTo>
                  <a:lnTo>
                    <a:pt x="154" y="6237"/>
                  </a:lnTo>
                  <a:lnTo>
                    <a:pt x="1015" y="6022"/>
                  </a:lnTo>
                  <a:lnTo>
                    <a:pt x="984" y="5807"/>
                  </a:lnTo>
                  <a:lnTo>
                    <a:pt x="861" y="5316"/>
                  </a:lnTo>
                  <a:lnTo>
                    <a:pt x="800" y="4547"/>
                  </a:lnTo>
                  <a:lnTo>
                    <a:pt x="769" y="4148"/>
                  </a:lnTo>
                  <a:lnTo>
                    <a:pt x="769" y="3687"/>
                  </a:lnTo>
                  <a:lnTo>
                    <a:pt x="800" y="3257"/>
                  </a:lnTo>
                  <a:lnTo>
                    <a:pt x="892" y="2796"/>
                  </a:lnTo>
                  <a:lnTo>
                    <a:pt x="1015" y="2366"/>
                  </a:lnTo>
                  <a:lnTo>
                    <a:pt x="1199" y="1966"/>
                  </a:lnTo>
                  <a:lnTo>
                    <a:pt x="1291" y="1782"/>
                  </a:lnTo>
                  <a:lnTo>
                    <a:pt x="1445" y="1629"/>
                  </a:lnTo>
                  <a:lnTo>
                    <a:pt x="1599" y="1475"/>
                  </a:lnTo>
                  <a:lnTo>
                    <a:pt x="1752" y="1321"/>
                  </a:lnTo>
                  <a:lnTo>
                    <a:pt x="1937" y="1198"/>
                  </a:lnTo>
                  <a:lnTo>
                    <a:pt x="2152" y="1075"/>
                  </a:lnTo>
                  <a:lnTo>
                    <a:pt x="2367" y="983"/>
                  </a:lnTo>
                  <a:lnTo>
                    <a:pt x="2643" y="922"/>
                  </a:lnTo>
                  <a:lnTo>
                    <a:pt x="2889" y="891"/>
                  </a:lnTo>
                  <a:lnTo>
                    <a:pt x="3135" y="860"/>
                  </a:lnTo>
                  <a:lnTo>
                    <a:pt x="3350" y="891"/>
                  </a:lnTo>
                  <a:lnTo>
                    <a:pt x="3565" y="922"/>
                  </a:lnTo>
                  <a:lnTo>
                    <a:pt x="3749" y="983"/>
                  </a:lnTo>
                  <a:lnTo>
                    <a:pt x="3934" y="1075"/>
                  </a:lnTo>
                  <a:lnTo>
                    <a:pt x="4087" y="1198"/>
                  </a:lnTo>
                  <a:lnTo>
                    <a:pt x="4241" y="1321"/>
                  </a:lnTo>
                  <a:lnTo>
                    <a:pt x="4364" y="1444"/>
                  </a:lnTo>
                  <a:lnTo>
                    <a:pt x="4487" y="1598"/>
                  </a:lnTo>
                  <a:lnTo>
                    <a:pt x="4702" y="1936"/>
                  </a:lnTo>
                  <a:lnTo>
                    <a:pt x="4886" y="2335"/>
                  </a:lnTo>
                  <a:lnTo>
                    <a:pt x="5009" y="2735"/>
                  </a:lnTo>
                  <a:lnTo>
                    <a:pt x="5132" y="3134"/>
                  </a:lnTo>
                  <a:lnTo>
                    <a:pt x="5193" y="3534"/>
                  </a:lnTo>
                  <a:lnTo>
                    <a:pt x="5286" y="4271"/>
                  </a:lnTo>
                  <a:lnTo>
                    <a:pt x="5286" y="4793"/>
                  </a:lnTo>
                  <a:lnTo>
                    <a:pt x="5286" y="4978"/>
                  </a:lnTo>
                  <a:lnTo>
                    <a:pt x="5409" y="5008"/>
                  </a:lnTo>
                  <a:lnTo>
                    <a:pt x="5624" y="5039"/>
                  </a:lnTo>
                  <a:lnTo>
                    <a:pt x="5777" y="5039"/>
                  </a:lnTo>
                  <a:lnTo>
                    <a:pt x="5931" y="5008"/>
                  </a:lnTo>
                  <a:lnTo>
                    <a:pt x="6085" y="4916"/>
                  </a:lnTo>
                  <a:lnTo>
                    <a:pt x="6207" y="4763"/>
                  </a:lnTo>
                  <a:lnTo>
                    <a:pt x="6207" y="4578"/>
                  </a:lnTo>
                  <a:lnTo>
                    <a:pt x="6177" y="4117"/>
                  </a:lnTo>
                  <a:lnTo>
                    <a:pt x="6115" y="3441"/>
                  </a:lnTo>
                  <a:lnTo>
                    <a:pt x="6054" y="3042"/>
                  </a:lnTo>
                  <a:lnTo>
                    <a:pt x="5992" y="2642"/>
                  </a:lnTo>
                  <a:lnTo>
                    <a:pt x="5869" y="2243"/>
                  </a:lnTo>
                  <a:lnTo>
                    <a:pt x="5716" y="1844"/>
                  </a:lnTo>
                  <a:lnTo>
                    <a:pt x="5531" y="1444"/>
                  </a:lnTo>
                  <a:lnTo>
                    <a:pt x="5316" y="1075"/>
                  </a:lnTo>
                  <a:lnTo>
                    <a:pt x="5071" y="768"/>
                  </a:lnTo>
                  <a:lnTo>
                    <a:pt x="4917" y="615"/>
                  </a:lnTo>
                  <a:lnTo>
                    <a:pt x="4763" y="492"/>
                  </a:lnTo>
                  <a:lnTo>
                    <a:pt x="4579" y="369"/>
                  </a:lnTo>
                  <a:lnTo>
                    <a:pt x="4395" y="277"/>
                  </a:lnTo>
                  <a:lnTo>
                    <a:pt x="4210" y="184"/>
                  </a:lnTo>
                  <a:lnTo>
                    <a:pt x="3995" y="123"/>
                  </a:lnTo>
                  <a:lnTo>
                    <a:pt x="3534" y="31"/>
                  </a:lnTo>
                  <a:lnTo>
                    <a:pt x="3104" y="0"/>
                  </a:lnTo>
                  <a:close/>
                </a:path>
              </a:pathLst>
            </a:custGeom>
            <a:solidFill>
              <a:srgbClr val="008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8"/>
            <p:cNvSpPr/>
            <p:nvPr/>
          </p:nvSpPr>
          <p:spPr>
            <a:xfrm>
              <a:off x="4425494" y="3849721"/>
              <a:ext cx="171530" cy="160655"/>
            </a:xfrm>
            <a:custGeom>
              <a:rect b="b" l="l" r="r" t="t"/>
              <a:pathLst>
                <a:path extrusionOk="0" h="2275" w="2429">
                  <a:moveTo>
                    <a:pt x="1660" y="1"/>
                  </a:moveTo>
                  <a:lnTo>
                    <a:pt x="1537" y="31"/>
                  </a:lnTo>
                  <a:lnTo>
                    <a:pt x="1445" y="62"/>
                  </a:lnTo>
                  <a:lnTo>
                    <a:pt x="1138" y="185"/>
                  </a:lnTo>
                  <a:lnTo>
                    <a:pt x="830" y="277"/>
                  </a:lnTo>
                  <a:lnTo>
                    <a:pt x="462" y="339"/>
                  </a:lnTo>
                  <a:lnTo>
                    <a:pt x="339" y="461"/>
                  </a:lnTo>
                  <a:lnTo>
                    <a:pt x="216" y="615"/>
                  </a:lnTo>
                  <a:lnTo>
                    <a:pt x="124" y="769"/>
                  </a:lnTo>
                  <a:lnTo>
                    <a:pt x="62" y="922"/>
                  </a:lnTo>
                  <a:lnTo>
                    <a:pt x="1" y="1230"/>
                  </a:lnTo>
                  <a:lnTo>
                    <a:pt x="1" y="1537"/>
                  </a:lnTo>
                  <a:lnTo>
                    <a:pt x="32" y="1813"/>
                  </a:lnTo>
                  <a:lnTo>
                    <a:pt x="62" y="2059"/>
                  </a:lnTo>
                  <a:lnTo>
                    <a:pt x="124" y="2274"/>
                  </a:lnTo>
                  <a:lnTo>
                    <a:pt x="492" y="2244"/>
                  </a:lnTo>
                  <a:lnTo>
                    <a:pt x="923" y="2151"/>
                  </a:lnTo>
                  <a:lnTo>
                    <a:pt x="1414" y="1998"/>
                  </a:lnTo>
                  <a:lnTo>
                    <a:pt x="1875" y="1844"/>
                  </a:lnTo>
                  <a:lnTo>
                    <a:pt x="2090" y="1721"/>
                  </a:lnTo>
                  <a:lnTo>
                    <a:pt x="2213" y="1598"/>
                  </a:lnTo>
                  <a:lnTo>
                    <a:pt x="2305" y="1475"/>
                  </a:lnTo>
                  <a:lnTo>
                    <a:pt x="2367" y="1322"/>
                  </a:lnTo>
                  <a:lnTo>
                    <a:pt x="2397" y="1199"/>
                  </a:lnTo>
                  <a:lnTo>
                    <a:pt x="2428" y="1045"/>
                  </a:lnTo>
                  <a:lnTo>
                    <a:pt x="2397" y="830"/>
                  </a:lnTo>
                  <a:lnTo>
                    <a:pt x="2336" y="492"/>
                  </a:lnTo>
                  <a:lnTo>
                    <a:pt x="2213" y="246"/>
                  </a:lnTo>
                  <a:lnTo>
                    <a:pt x="2090" y="93"/>
                  </a:lnTo>
                  <a:lnTo>
                    <a:pt x="1937" y="31"/>
                  </a:lnTo>
                  <a:lnTo>
                    <a:pt x="1783" y="1"/>
                  </a:lnTo>
                  <a:close/>
                </a:path>
              </a:pathLst>
            </a:custGeom>
            <a:solidFill>
              <a:srgbClr val="C7CD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8"/>
            <p:cNvSpPr/>
            <p:nvPr/>
          </p:nvSpPr>
          <p:spPr>
            <a:xfrm>
              <a:off x="5221846" y="3433150"/>
              <a:ext cx="427518" cy="388467"/>
            </a:xfrm>
            <a:custGeom>
              <a:rect b="b" l="l" r="r" t="t"/>
              <a:pathLst>
                <a:path extrusionOk="0" h="5501" w="6054">
                  <a:moveTo>
                    <a:pt x="3226" y="0"/>
                  </a:moveTo>
                  <a:lnTo>
                    <a:pt x="2919" y="31"/>
                  </a:lnTo>
                  <a:lnTo>
                    <a:pt x="2643" y="92"/>
                  </a:lnTo>
                  <a:lnTo>
                    <a:pt x="2366" y="154"/>
                  </a:lnTo>
                  <a:lnTo>
                    <a:pt x="2090" y="246"/>
                  </a:lnTo>
                  <a:lnTo>
                    <a:pt x="1844" y="369"/>
                  </a:lnTo>
                  <a:lnTo>
                    <a:pt x="1629" y="492"/>
                  </a:lnTo>
                  <a:lnTo>
                    <a:pt x="1414" y="615"/>
                  </a:lnTo>
                  <a:lnTo>
                    <a:pt x="1229" y="768"/>
                  </a:lnTo>
                  <a:lnTo>
                    <a:pt x="1076" y="953"/>
                  </a:lnTo>
                  <a:lnTo>
                    <a:pt x="922" y="1137"/>
                  </a:lnTo>
                  <a:lnTo>
                    <a:pt x="768" y="1321"/>
                  </a:lnTo>
                  <a:lnTo>
                    <a:pt x="523" y="1752"/>
                  </a:lnTo>
                  <a:lnTo>
                    <a:pt x="338" y="2182"/>
                  </a:lnTo>
                  <a:lnTo>
                    <a:pt x="215" y="2643"/>
                  </a:lnTo>
                  <a:lnTo>
                    <a:pt x="92" y="3073"/>
                  </a:lnTo>
                  <a:lnTo>
                    <a:pt x="31" y="3534"/>
                  </a:lnTo>
                  <a:lnTo>
                    <a:pt x="0" y="3964"/>
                  </a:lnTo>
                  <a:lnTo>
                    <a:pt x="0" y="4363"/>
                  </a:lnTo>
                  <a:lnTo>
                    <a:pt x="0" y="4732"/>
                  </a:lnTo>
                  <a:lnTo>
                    <a:pt x="31" y="5039"/>
                  </a:lnTo>
                  <a:lnTo>
                    <a:pt x="62" y="5254"/>
                  </a:lnTo>
                  <a:lnTo>
                    <a:pt x="123" y="5439"/>
                  </a:lnTo>
                  <a:lnTo>
                    <a:pt x="185" y="5469"/>
                  </a:lnTo>
                  <a:lnTo>
                    <a:pt x="369" y="5500"/>
                  </a:lnTo>
                  <a:lnTo>
                    <a:pt x="492" y="5500"/>
                  </a:lnTo>
                  <a:lnTo>
                    <a:pt x="615" y="5469"/>
                  </a:lnTo>
                  <a:lnTo>
                    <a:pt x="738" y="5377"/>
                  </a:lnTo>
                  <a:lnTo>
                    <a:pt x="861" y="5254"/>
                  </a:lnTo>
                  <a:lnTo>
                    <a:pt x="861" y="5070"/>
                  </a:lnTo>
                  <a:lnTo>
                    <a:pt x="830" y="4578"/>
                  </a:lnTo>
                  <a:lnTo>
                    <a:pt x="861" y="3872"/>
                  </a:lnTo>
                  <a:lnTo>
                    <a:pt x="922" y="3472"/>
                  </a:lnTo>
                  <a:lnTo>
                    <a:pt x="983" y="3073"/>
                  </a:lnTo>
                  <a:lnTo>
                    <a:pt x="1106" y="2673"/>
                  </a:lnTo>
                  <a:lnTo>
                    <a:pt x="1260" y="2274"/>
                  </a:lnTo>
                  <a:lnTo>
                    <a:pt x="1444" y="1905"/>
                  </a:lnTo>
                  <a:lnTo>
                    <a:pt x="1690" y="1598"/>
                  </a:lnTo>
                  <a:lnTo>
                    <a:pt x="1844" y="1444"/>
                  </a:lnTo>
                  <a:lnTo>
                    <a:pt x="1997" y="1291"/>
                  </a:lnTo>
                  <a:lnTo>
                    <a:pt x="2151" y="1199"/>
                  </a:lnTo>
                  <a:lnTo>
                    <a:pt x="2335" y="1076"/>
                  </a:lnTo>
                  <a:lnTo>
                    <a:pt x="2550" y="1014"/>
                  </a:lnTo>
                  <a:lnTo>
                    <a:pt x="2766" y="953"/>
                  </a:lnTo>
                  <a:lnTo>
                    <a:pt x="3011" y="922"/>
                  </a:lnTo>
                  <a:lnTo>
                    <a:pt x="3257" y="891"/>
                  </a:lnTo>
                  <a:lnTo>
                    <a:pt x="3503" y="922"/>
                  </a:lnTo>
                  <a:lnTo>
                    <a:pt x="3718" y="953"/>
                  </a:lnTo>
                  <a:lnTo>
                    <a:pt x="3933" y="983"/>
                  </a:lnTo>
                  <a:lnTo>
                    <a:pt x="4117" y="1045"/>
                  </a:lnTo>
                  <a:lnTo>
                    <a:pt x="4455" y="1199"/>
                  </a:lnTo>
                  <a:lnTo>
                    <a:pt x="4732" y="1414"/>
                  </a:lnTo>
                  <a:lnTo>
                    <a:pt x="4978" y="1629"/>
                  </a:lnTo>
                  <a:lnTo>
                    <a:pt x="5162" y="1905"/>
                  </a:lnTo>
                  <a:lnTo>
                    <a:pt x="5285" y="2182"/>
                  </a:lnTo>
                  <a:lnTo>
                    <a:pt x="5408" y="2489"/>
                  </a:lnTo>
                  <a:lnTo>
                    <a:pt x="5469" y="2796"/>
                  </a:lnTo>
                  <a:lnTo>
                    <a:pt x="5531" y="3073"/>
                  </a:lnTo>
                  <a:lnTo>
                    <a:pt x="5562" y="3595"/>
                  </a:lnTo>
                  <a:lnTo>
                    <a:pt x="5562" y="3933"/>
                  </a:lnTo>
                  <a:lnTo>
                    <a:pt x="5562" y="4087"/>
                  </a:lnTo>
                  <a:lnTo>
                    <a:pt x="5746" y="4087"/>
                  </a:lnTo>
                  <a:lnTo>
                    <a:pt x="5838" y="4056"/>
                  </a:lnTo>
                  <a:lnTo>
                    <a:pt x="5930" y="3964"/>
                  </a:lnTo>
                  <a:lnTo>
                    <a:pt x="5992" y="3841"/>
                  </a:lnTo>
                  <a:lnTo>
                    <a:pt x="6053" y="3687"/>
                  </a:lnTo>
                  <a:lnTo>
                    <a:pt x="6053" y="3503"/>
                  </a:lnTo>
                  <a:lnTo>
                    <a:pt x="6022" y="3042"/>
                  </a:lnTo>
                  <a:lnTo>
                    <a:pt x="5992" y="2766"/>
                  </a:lnTo>
                  <a:lnTo>
                    <a:pt x="5930" y="2428"/>
                  </a:lnTo>
                  <a:lnTo>
                    <a:pt x="5838" y="2059"/>
                  </a:lnTo>
                  <a:lnTo>
                    <a:pt x="5715" y="1690"/>
                  </a:lnTo>
                  <a:lnTo>
                    <a:pt x="5562" y="1352"/>
                  </a:lnTo>
                  <a:lnTo>
                    <a:pt x="5377" y="1014"/>
                  </a:lnTo>
                  <a:lnTo>
                    <a:pt x="5131" y="707"/>
                  </a:lnTo>
                  <a:lnTo>
                    <a:pt x="4978" y="553"/>
                  </a:lnTo>
                  <a:lnTo>
                    <a:pt x="4824" y="430"/>
                  </a:lnTo>
                  <a:lnTo>
                    <a:pt x="4640" y="307"/>
                  </a:lnTo>
                  <a:lnTo>
                    <a:pt x="4455" y="215"/>
                  </a:lnTo>
                  <a:lnTo>
                    <a:pt x="4240" y="123"/>
                  </a:lnTo>
                  <a:lnTo>
                    <a:pt x="4025" y="62"/>
                  </a:lnTo>
                  <a:lnTo>
                    <a:pt x="3779" y="31"/>
                  </a:lnTo>
                  <a:lnTo>
                    <a:pt x="3503" y="0"/>
                  </a:lnTo>
                  <a:close/>
                </a:path>
              </a:pathLst>
            </a:custGeom>
            <a:solidFill>
              <a:srgbClr val="008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8"/>
            <p:cNvSpPr/>
            <p:nvPr/>
          </p:nvSpPr>
          <p:spPr>
            <a:xfrm>
              <a:off x="5510389" y="3227018"/>
              <a:ext cx="134597" cy="167152"/>
            </a:xfrm>
            <a:custGeom>
              <a:rect b="b" l="l" r="r" t="t"/>
              <a:pathLst>
                <a:path extrusionOk="0" h="2367" w="1906">
                  <a:moveTo>
                    <a:pt x="1" y="0"/>
                  </a:moveTo>
                  <a:lnTo>
                    <a:pt x="247" y="62"/>
                  </a:lnTo>
                  <a:lnTo>
                    <a:pt x="492" y="154"/>
                  </a:lnTo>
                  <a:lnTo>
                    <a:pt x="677" y="277"/>
                  </a:lnTo>
                  <a:lnTo>
                    <a:pt x="861" y="461"/>
                  </a:lnTo>
                  <a:lnTo>
                    <a:pt x="1045" y="645"/>
                  </a:lnTo>
                  <a:lnTo>
                    <a:pt x="1199" y="830"/>
                  </a:lnTo>
                  <a:lnTo>
                    <a:pt x="1476" y="1260"/>
                  </a:lnTo>
                  <a:lnTo>
                    <a:pt x="1660" y="1659"/>
                  </a:lnTo>
                  <a:lnTo>
                    <a:pt x="1783" y="2028"/>
                  </a:lnTo>
                  <a:lnTo>
                    <a:pt x="1906" y="2366"/>
                  </a:lnTo>
                  <a:lnTo>
                    <a:pt x="1875" y="1936"/>
                  </a:lnTo>
                  <a:lnTo>
                    <a:pt x="1783" y="1537"/>
                  </a:lnTo>
                  <a:lnTo>
                    <a:pt x="1691" y="1229"/>
                  </a:lnTo>
                  <a:lnTo>
                    <a:pt x="1568" y="953"/>
                  </a:lnTo>
                  <a:lnTo>
                    <a:pt x="1414" y="707"/>
                  </a:lnTo>
                  <a:lnTo>
                    <a:pt x="1260" y="523"/>
                  </a:lnTo>
                  <a:lnTo>
                    <a:pt x="1076" y="369"/>
                  </a:lnTo>
                  <a:lnTo>
                    <a:pt x="922" y="246"/>
                  </a:lnTo>
                  <a:lnTo>
                    <a:pt x="738" y="154"/>
                  </a:lnTo>
                  <a:lnTo>
                    <a:pt x="585" y="92"/>
                  </a:lnTo>
                  <a:lnTo>
                    <a:pt x="277" y="31"/>
                  </a:lnTo>
                  <a:lnTo>
                    <a:pt x="93" y="0"/>
                  </a:lnTo>
                  <a:close/>
                </a:path>
              </a:pathLst>
            </a:custGeom>
            <a:solidFill>
              <a:srgbClr val="008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8"/>
            <p:cNvSpPr/>
            <p:nvPr/>
          </p:nvSpPr>
          <p:spPr>
            <a:xfrm>
              <a:off x="3846220" y="3240011"/>
              <a:ext cx="713872" cy="54305"/>
            </a:xfrm>
            <a:custGeom>
              <a:rect b="b" l="l" r="r" t="t"/>
              <a:pathLst>
                <a:path extrusionOk="0" h="769" w="10109">
                  <a:moveTo>
                    <a:pt x="4148" y="1"/>
                  </a:moveTo>
                  <a:lnTo>
                    <a:pt x="2581" y="31"/>
                  </a:lnTo>
                  <a:lnTo>
                    <a:pt x="1229" y="62"/>
                  </a:lnTo>
                  <a:lnTo>
                    <a:pt x="0" y="124"/>
                  </a:lnTo>
                  <a:lnTo>
                    <a:pt x="1751" y="124"/>
                  </a:lnTo>
                  <a:lnTo>
                    <a:pt x="3503" y="154"/>
                  </a:lnTo>
                  <a:lnTo>
                    <a:pt x="5193" y="277"/>
                  </a:lnTo>
                  <a:lnTo>
                    <a:pt x="6760" y="400"/>
                  </a:lnTo>
                  <a:lnTo>
                    <a:pt x="8112" y="523"/>
                  </a:lnTo>
                  <a:lnTo>
                    <a:pt x="9156" y="646"/>
                  </a:lnTo>
                  <a:lnTo>
                    <a:pt x="10109" y="769"/>
                  </a:lnTo>
                  <a:lnTo>
                    <a:pt x="9863" y="677"/>
                  </a:lnTo>
                  <a:lnTo>
                    <a:pt x="9587" y="584"/>
                  </a:lnTo>
                  <a:lnTo>
                    <a:pt x="8972" y="400"/>
                  </a:lnTo>
                  <a:lnTo>
                    <a:pt x="8296" y="277"/>
                  </a:lnTo>
                  <a:lnTo>
                    <a:pt x="7528" y="185"/>
                  </a:lnTo>
                  <a:lnTo>
                    <a:pt x="6698" y="93"/>
                  </a:lnTo>
                  <a:lnTo>
                    <a:pt x="5869" y="62"/>
                  </a:lnTo>
                  <a:lnTo>
                    <a:pt x="4148" y="1"/>
                  </a:lnTo>
                  <a:close/>
                </a:path>
              </a:pathLst>
            </a:custGeom>
            <a:solidFill>
              <a:srgbClr val="008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8"/>
            <p:cNvSpPr/>
            <p:nvPr/>
          </p:nvSpPr>
          <p:spPr>
            <a:xfrm>
              <a:off x="4449363" y="2252781"/>
              <a:ext cx="253941" cy="102042"/>
            </a:xfrm>
            <a:custGeom>
              <a:rect b="b" l="l" r="r" t="t"/>
              <a:pathLst>
                <a:path extrusionOk="0" h="1445" w="3596">
                  <a:moveTo>
                    <a:pt x="1660" y="0"/>
                  </a:moveTo>
                  <a:lnTo>
                    <a:pt x="892" y="93"/>
                  </a:lnTo>
                  <a:lnTo>
                    <a:pt x="462" y="154"/>
                  </a:lnTo>
                  <a:lnTo>
                    <a:pt x="1" y="277"/>
                  </a:lnTo>
                  <a:lnTo>
                    <a:pt x="400" y="277"/>
                  </a:lnTo>
                  <a:lnTo>
                    <a:pt x="830" y="338"/>
                  </a:lnTo>
                  <a:lnTo>
                    <a:pt x="1322" y="400"/>
                  </a:lnTo>
                  <a:lnTo>
                    <a:pt x="1844" y="553"/>
                  </a:lnTo>
                  <a:lnTo>
                    <a:pt x="2121" y="646"/>
                  </a:lnTo>
                  <a:lnTo>
                    <a:pt x="2367" y="769"/>
                  </a:lnTo>
                  <a:lnTo>
                    <a:pt x="2582" y="891"/>
                  </a:lnTo>
                  <a:lnTo>
                    <a:pt x="2797" y="1045"/>
                  </a:lnTo>
                  <a:lnTo>
                    <a:pt x="2981" y="1229"/>
                  </a:lnTo>
                  <a:lnTo>
                    <a:pt x="3104" y="1444"/>
                  </a:lnTo>
                  <a:lnTo>
                    <a:pt x="3135" y="1291"/>
                  </a:lnTo>
                  <a:lnTo>
                    <a:pt x="3227" y="953"/>
                  </a:lnTo>
                  <a:lnTo>
                    <a:pt x="3381" y="584"/>
                  </a:lnTo>
                  <a:lnTo>
                    <a:pt x="3504" y="400"/>
                  </a:lnTo>
                  <a:lnTo>
                    <a:pt x="3596" y="277"/>
                  </a:lnTo>
                  <a:lnTo>
                    <a:pt x="3411" y="185"/>
                  </a:lnTo>
                  <a:lnTo>
                    <a:pt x="3135" y="93"/>
                  </a:lnTo>
                  <a:lnTo>
                    <a:pt x="2766" y="31"/>
                  </a:lnTo>
                  <a:lnTo>
                    <a:pt x="2275" y="0"/>
                  </a:lnTo>
                  <a:close/>
                </a:path>
              </a:pathLst>
            </a:custGeom>
            <a:solidFill>
              <a:srgbClr val="008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8"/>
            <p:cNvSpPr/>
            <p:nvPr/>
          </p:nvSpPr>
          <p:spPr>
            <a:xfrm>
              <a:off x="5653601" y="3524246"/>
              <a:ext cx="80363" cy="136786"/>
            </a:xfrm>
            <a:custGeom>
              <a:rect b="b" l="l" r="r" t="t"/>
              <a:pathLst>
                <a:path extrusionOk="0" h="1937" w="1138">
                  <a:moveTo>
                    <a:pt x="554" y="1"/>
                  </a:moveTo>
                  <a:lnTo>
                    <a:pt x="308" y="31"/>
                  </a:lnTo>
                  <a:lnTo>
                    <a:pt x="216" y="62"/>
                  </a:lnTo>
                  <a:lnTo>
                    <a:pt x="185" y="124"/>
                  </a:lnTo>
                  <a:lnTo>
                    <a:pt x="93" y="339"/>
                  </a:lnTo>
                  <a:lnTo>
                    <a:pt x="31" y="615"/>
                  </a:lnTo>
                  <a:lnTo>
                    <a:pt x="1" y="953"/>
                  </a:lnTo>
                  <a:lnTo>
                    <a:pt x="31" y="1291"/>
                  </a:lnTo>
                  <a:lnTo>
                    <a:pt x="93" y="1568"/>
                  </a:lnTo>
                  <a:lnTo>
                    <a:pt x="154" y="1814"/>
                  </a:lnTo>
                  <a:lnTo>
                    <a:pt x="216" y="1875"/>
                  </a:lnTo>
                  <a:lnTo>
                    <a:pt x="277" y="1936"/>
                  </a:lnTo>
                  <a:lnTo>
                    <a:pt x="431" y="1936"/>
                  </a:lnTo>
                  <a:lnTo>
                    <a:pt x="584" y="1906"/>
                  </a:lnTo>
                  <a:lnTo>
                    <a:pt x="707" y="1844"/>
                  </a:lnTo>
                  <a:lnTo>
                    <a:pt x="861" y="1752"/>
                  </a:lnTo>
                  <a:lnTo>
                    <a:pt x="984" y="1598"/>
                  </a:lnTo>
                  <a:lnTo>
                    <a:pt x="1076" y="1414"/>
                  </a:lnTo>
                  <a:lnTo>
                    <a:pt x="1107" y="1168"/>
                  </a:lnTo>
                  <a:lnTo>
                    <a:pt x="1137" y="892"/>
                  </a:lnTo>
                  <a:lnTo>
                    <a:pt x="1107" y="646"/>
                  </a:lnTo>
                  <a:lnTo>
                    <a:pt x="1076" y="431"/>
                  </a:lnTo>
                  <a:lnTo>
                    <a:pt x="1015" y="246"/>
                  </a:lnTo>
                  <a:lnTo>
                    <a:pt x="922" y="93"/>
                  </a:lnTo>
                  <a:lnTo>
                    <a:pt x="861" y="62"/>
                  </a:lnTo>
                  <a:lnTo>
                    <a:pt x="769" y="1"/>
                  </a:lnTo>
                  <a:close/>
                </a:path>
              </a:pathLst>
            </a:custGeom>
            <a:solidFill>
              <a:srgbClr val="C7CD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5" name="Google Shape;435;p38"/>
          <p:cNvSpPr txBox="1"/>
          <p:nvPr>
            <p:ph idx="4294967295" type="body"/>
          </p:nvPr>
        </p:nvSpPr>
        <p:spPr>
          <a:xfrm>
            <a:off x="4369050" y="2005275"/>
            <a:ext cx="4182600" cy="24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accent4"/>
                </a:solidFill>
                <a:hlinkClick r:id="rId3">
                  <a:extLst>
                    <a:ext uri="{A12FA001-AC4F-418D-AE19-62706E023703}">
                      <ahyp:hlinkClr val="tx"/>
                    </a:ext>
                  </a:extLst>
                </a:hlinkClick>
              </a:rPr>
              <a:t>Link to Github Repository</a:t>
            </a:r>
            <a:endParaRPr>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lang="en"/>
              <a:t>Introduction</a:t>
            </a:r>
            <a:endParaRPr/>
          </a:p>
        </p:txBody>
      </p:sp>
      <p:sp>
        <p:nvSpPr>
          <p:cNvPr id="129" name="Google Shape;129;p17"/>
          <p:cNvSpPr txBox="1"/>
          <p:nvPr>
            <p:ph idx="1" type="body"/>
          </p:nvPr>
        </p:nvSpPr>
        <p:spPr>
          <a:xfrm>
            <a:off x="837000" y="1092150"/>
            <a:ext cx="3851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400" u="sng"/>
          </a:p>
          <a:p>
            <a:pPr indent="0" lvl="0" marL="0" rtl="0" algn="l">
              <a:spcBef>
                <a:spcPts val="0"/>
              </a:spcBef>
              <a:spcAft>
                <a:spcPts val="0"/>
              </a:spcAft>
              <a:buNone/>
            </a:pPr>
            <a:r>
              <a:rPr i="1" lang="en" sz="1400" u="sng"/>
              <a:t>Why EVs?</a:t>
            </a:r>
            <a:endParaRPr sz="1400" u="sng"/>
          </a:p>
          <a:p>
            <a:pPr indent="-317500" lvl="0" marL="457200" rtl="0" algn="l">
              <a:spcBef>
                <a:spcPts val="0"/>
              </a:spcBef>
              <a:spcAft>
                <a:spcPts val="0"/>
              </a:spcAft>
              <a:buSzPts val="1400"/>
              <a:buChar char="●"/>
            </a:pPr>
            <a:r>
              <a:rPr lang="en" sz="1400"/>
              <a:t>Economical in the long run (low TCO)</a:t>
            </a:r>
            <a:endParaRPr sz="1400"/>
          </a:p>
          <a:p>
            <a:pPr indent="-317500" lvl="0" marL="457200" rtl="0" algn="l">
              <a:spcBef>
                <a:spcPts val="0"/>
              </a:spcBef>
              <a:spcAft>
                <a:spcPts val="0"/>
              </a:spcAft>
              <a:buSzPts val="1400"/>
              <a:buChar char="●"/>
            </a:pPr>
            <a:r>
              <a:rPr lang="en" sz="1400"/>
              <a:t>No emissions</a:t>
            </a:r>
            <a:endParaRPr sz="1400"/>
          </a:p>
          <a:p>
            <a:pPr indent="-317500" lvl="0" marL="457200" rtl="0" algn="l">
              <a:spcBef>
                <a:spcPts val="0"/>
              </a:spcBef>
              <a:spcAft>
                <a:spcPts val="0"/>
              </a:spcAft>
              <a:buSzPts val="1400"/>
              <a:buChar char="●"/>
            </a:pPr>
            <a:r>
              <a:rPr lang="en" sz="1400"/>
              <a:t>Quiet</a:t>
            </a:r>
            <a:r>
              <a:rPr lang="en" sz="1400"/>
              <a:t> operation (no sound pollution)</a:t>
            </a:r>
            <a:endParaRPr sz="1400"/>
          </a:p>
          <a:p>
            <a:pPr indent="-317500" lvl="0" marL="457200" rtl="0" algn="l">
              <a:spcBef>
                <a:spcPts val="0"/>
              </a:spcBef>
              <a:spcAft>
                <a:spcPts val="0"/>
              </a:spcAft>
              <a:buSzPts val="1400"/>
              <a:buChar char="●"/>
            </a:pPr>
            <a:r>
              <a:rPr lang="en" sz="1400"/>
              <a:t>Smooth running</a:t>
            </a:r>
            <a:endParaRPr sz="1400"/>
          </a:p>
          <a:p>
            <a:pPr indent="-317500" lvl="0" marL="457200" rtl="0" algn="l">
              <a:spcBef>
                <a:spcPts val="0"/>
              </a:spcBef>
              <a:spcAft>
                <a:spcPts val="0"/>
              </a:spcAft>
              <a:buSzPts val="1400"/>
              <a:buChar char="●"/>
            </a:pPr>
            <a:r>
              <a:rPr lang="en" sz="1400"/>
              <a:t>Good resale value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sz="1400" u="sng"/>
              <a:t>The challenges</a:t>
            </a:r>
            <a:endParaRPr i="1" sz="1400" u="sng"/>
          </a:p>
          <a:p>
            <a:pPr indent="-317500" lvl="0" marL="457200" rtl="0" algn="l">
              <a:spcBef>
                <a:spcPts val="0"/>
              </a:spcBef>
              <a:spcAft>
                <a:spcPts val="0"/>
              </a:spcAft>
              <a:buSzPts val="1400"/>
              <a:buChar char="●"/>
            </a:pPr>
            <a:r>
              <a:rPr lang="en" sz="1400"/>
              <a:t>Lack of infrastructure</a:t>
            </a:r>
            <a:endParaRPr sz="1400"/>
          </a:p>
          <a:p>
            <a:pPr indent="-317500" lvl="0" marL="457200" rtl="0" algn="l">
              <a:spcBef>
                <a:spcPts val="0"/>
              </a:spcBef>
              <a:spcAft>
                <a:spcPts val="0"/>
              </a:spcAft>
              <a:buSzPts val="1400"/>
              <a:buChar char="●"/>
            </a:pPr>
            <a:r>
              <a:rPr lang="en" sz="1400"/>
              <a:t>High purchase costs </a:t>
            </a:r>
            <a:endParaRPr sz="1400"/>
          </a:p>
        </p:txBody>
      </p:sp>
      <p:sp>
        <p:nvSpPr>
          <p:cNvPr id="130" name="Google Shape;13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31" name="Google Shape;131;p17"/>
          <p:cNvPicPr preferRelativeResize="0"/>
          <p:nvPr/>
        </p:nvPicPr>
        <p:blipFill>
          <a:blip r:embed="rId4">
            <a:alphaModFix/>
          </a:blip>
          <a:stretch>
            <a:fillRect/>
          </a:stretch>
        </p:blipFill>
        <p:spPr>
          <a:xfrm>
            <a:off x="4611838" y="1170125"/>
            <a:ext cx="4068048" cy="3340691"/>
          </a:xfrm>
          <a:prstGeom prst="rect">
            <a:avLst/>
          </a:prstGeom>
          <a:noFill/>
          <a:ln>
            <a:noFill/>
          </a:ln>
        </p:spPr>
      </p:pic>
      <p:sp>
        <p:nvSpPr>
          <p:cNvPr id="132" name="Google Shape;132;p17"/>
          <p:cNvSpPr txBox="1"/>
          <p:nvPr/>
        </p:nvSpPr>
        <p:spPr>
          <a:xfrm>
            <a:off x="4602000" y="4376625"/>
            <a:ext cx="340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rgbClr val="333333"/>
                </a:solidFill>
                <a:latin typeface="Roboto"/>
                <a:ea typeface="Roboto"/>
                <a:cs typeface="Roboto"/>
                <a:sym typeface="Roboto"/>
              </a:rPr>
              <a:t>Source: World Resources Institute (WRI)  India</a:t>
            </a:r>
            <a:endParaRPr i="1" sz="700">
              <a:solidFill>
                <a:srgbClr val="333333"/>
              </a:solidFill>
              <a:latin typeface="Roboto"/>
              <a:ea typeface="Roboto"/>
              <a:cs typeface="Roboto"/>
              <a:sym typeface="Roboto"/>
            </a:endParaRPr>
          </a:p>
        </p:txBody>
      </p:sp>
      <p:cxnSp>
        <p:nvCxnSpPr>
          <p:cNvPr id="133" name="Google Shape;133;p17"/>
          <p:cNvCxnSpPr/>
          <p:nvPr/>
        </p:nvCxnSpPr>
        <p:spPr>
          <a:xfrm rot="10800000">
            <a:off x="6475100" y="4018225"/>
            <a:ext cx="1083300" cy="0"/>
          </a:xfrm>
          <a:prstGeom prst="straightConnector1">
            <a:avLst/>
          </a:prstGeom>
          <a:noFill/>
          <a:ln cap="flat" cmpd="sng" w="38100">
            <a:solidFill>
              <a:srgbClr val="38B349"/>
            </a:solidFill>
            <a:prstDash val="solid"/>
            <a:round/>
            <a:headEnd len="med" w="med" type="none"/>
            <a:tailEnd len="med" w="med" type="triangle"/>
          </a:ln>
        </p:spPr>
      </p:cxnSp>
      <p:cxnSp>
        <p:nvCxnSpPr>
          <p:cNvPr id="134" name="Google Shape;134;p17"/>
          <p:cNvCxnSpPr/>
          <p:nvPr/>
        </p:nvCxnSpPr>
        <p:spPr>
          <a:xfrm rot="10800000">
            <a:off x="6522125" y="2305325"/>
            <a:ext cx="1083300" cy="0"/>
          </a:xfrm>
          <a:prstGeom prst="straightConnector1">
            <a:avLst/>
          </a:prstGeom>
          <a:noFill/>
          <a:ln cap="flat" cmpd="sng" w="38100">
            <a:solidFill>
              <a:srgbClr val="38B349"/>
            </a:solidFill>
            <a:prstDash val="solid"/>
            <a:round/>
            <a:headEnd len="med" w="med" type="none"/>
            <a:tailEnd len="med" w="med" type="triangle"/>
          </a:ln>
        </p:spPr>
      </p:cxnSp>
      <p:cxnSp>
        <p:nvCxnSpPr>
          <p:cNvPr id="135" name="Google Shape;135;p17"/>
          <p:cNvCxnSpPr/>
          <p:nvPr/>
        </p:nvCxnSpPr>
        <p:spPr>
          <a:xfrm rot="10800000">
            <a:off x="8311800" y="1891975"/>
            <a:ext cx="750000" cy="0"/>
          </a:xfrm>
          <a:prstGeom prst="straightConnector1">
            <a:avLst/>
          </a:prstGeom>
          <a:noFill/>
          <a:ln cap="flat" cmpd="sng" w="38100">
            <a:solidFill>
              <a:srgbClr val="38B349"/>
            </a:solidFill>
            <a:prstDash val="solid"/>
            <a:round/>
            <a:headEnd len="med" w="med" type="none"/>
            <a:tailEnd len="med" w="med" type="triangle"/>
          </a:ln>
        </p:spPr>
      </p:cxnSp>
      <p:cxnSp>
        <p:nvCxnSpPr>
          <p:cNvPr id="136" name="Google Shape;136;p17"/>
          <p:cNvCxnSpPr/>
          <p:nvPr/>
        </p:nvCxnSpPr>
        <p:spPr>
          <a:xfrm rot="10800000">
            <a:off x="6406800" y="3339775"/>
            <a:ext cx="750000" cy="0"/>
          </a:xfrm>
          <a:prstGeom prst="straightConnector1">
            <a:avLst/>
          </a:prstGeom>
          <a:noFill/>
          <a:ln cap="flat" cmpd="sng" w="38100">
            <a:solidFill>
              <a:srgbClr val="38B349"/>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Motivation</a:t>
            </a:r>
            <a:endParaRPr/>
          </a:p>
        </p:txBody>
      </p:sp>
      <p:sp>
        <p:nvSpPr>
          <p:cNvPr id="142" name="Google Shape;142;p18"/>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8"/>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8"/>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8"/>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8"/>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148" name="Google Shape;148;p18"/>
          <p:cNvPicPr preferRelativeResize="0"/>
          <p:nvPr/>
        </p:nvPicPr>
        <p:blipFill>
          <a:blip r:embed="rId3">
            <a:alphaModFix/>
          </a:blip>
          <a:stretch>
            <a:fillRect/>
          </a:stretch>
        </p:blipFill>
        <p:spPr>
          <a:xfrm>
            <a:off x="5967898" y="1760788"/>
            <a:ext cx="2975375" cy="2231526"/>
          </a:xfrm>
          <a:prstGeom prst="rect">
            <a:avLst/>
          </a:prstGeom>
          <a:noFill/>
          <a:ln>
            <a:noFill/>
          </a:ln>
        </p:spPr>
      </p:pic>
      <p:sp>
        <p:nvSpPr>
          <p:cNvPr id="149" name="Google Shape;149;p18"/>
          <p:cNvSpPr txBox="1"/>
          <p:nvPr>
            <p:ph idx="1" type="body"/>
          </p:nvPr>
        </p:nvSpPr>
        <p:spPr>
          <a:xfrm>
            <a:off x="608400" y="1168350"/>
            <a:ext cx="535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There has been a clear rise in demand for electric vehicles in the past few years. This has led to an increased impetus on setting up infrastructure (which includes charging stations, production and maintenance units) that can cater to this increased demand of EVs.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goal of this project is to explore the various ways in which charging stations can be placed and operated in a given region so as to reduce the number of stations and the total costs involved in constructing and/or operating them. An optimal charging station network will minimize capital cost and improve driver experience.</a:t>
            </a:r>
            <a:endParaRPr sz="1400"/>
          </a:p>
        </p:txBody>
      </p:sp>
      <p:sp>
        <p:nvSpPr>
          <p:cNvPr id="150" name="Google Shape;150;p18"/>
          <p:cNvSpPr txBox="1"/>
          <p:nvPr/>
        </p:nvSpPr>
        <p:spPr>
          <a:xfrm>
            <a:off x="5897400" y="3995625"/>
            <a:ext cx="340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rgbClr val="333333"/>
                </a:solidFill>
                <a:latin typeface="Roboto"/>
                <a:ea typeface="Roboto"/>
                <a:cs typeface="Roboto"/>
                <a:sym typeface="Roboto"/>
              </a:rPr>
              <a:t>Source: </a:t>
            </a:r>
            <a:r>
              <a:rPr i="1" lang="en" sz="700" u="sng">
                <a:solidFill>
                  <a:schemeClr val="hlink"/>
                </a:solidFill>
                <a:latin typeface="Roboto"/>
                <a:ea typeface="Roboto"/>
                <a:cs typeface="Roboto"/>
                <a:sym typeface="Roboto"/>
                <a:hlinkClick r:id="rId4"/>
              </a:rPr>
              <a:t>https://cronkitenews.azpbs.org/2019/09/10/grand-canyon-ev-chargers/</a:t>
            </a:r>
            <a:endParaRPr i="1" sz="700">
              <a:solidFill>
                <a:srgbClr val="33333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Problem statement</a:t>
            </a:r>
            <a:endParaRPr/>
          </a:p>
        </p:txBody>
      </p:sp>
      <p:sp>
        <p:nvSpPr>
          <p:cNvPr id="156" name="Google Shape;156;p19"/>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9"/>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9"/>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9"/>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9"/>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62" name="Google Shape;16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city is divided into several </a:t>
            </a:r>
            <a:r>
              <a:rPr b="1" lang="en" sz="1600"/>
              <a:t>demand hotspots,</a:t>
            </a:r>
            <a:r>
              <a:rPr lang="en" sz="1600"/>
              <a:t> where the demand of a particular locality is assumed to be concentrated.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Given a set of possible locations for constructing charging stations, we need to choose a subset which will lead to minimum total customer travel from demand hotspots to charging stations.</a:t>
            </a:r>
            <a:endParaRPr sz="1600"/>
          </a:p>
          <a:p>
            <a:pPr indent="0" lvl="0" marL="0" rtl="0" algn="l">
              <a:spcBef>
                <a:spcPts val="0"/>
              </a:spcBef>
              <a:spcAft>
                <a:spcPts val="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68" name="Google Shape;168;p20"/>
          <p:cNvPicPr preferRelativeResize="0"/>
          <p:nvPr/>
        </p:nvPicPr>
        <p:blipFill rotWithShape="1">
          <a:blip r:embed="rId3">
            <a:alphaModFix/>
          </a:blip>
          <a:srcRect b="14324" l="0" r="0" t="0"/>
          <a:stretch/>
        </p:blipFill>
        <p:spPr>
          <a:xfrm>
            <a:off x="1143000" y="533400"/>
            <a:ext cx="6857999" cy="44066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1"/>
          <p:cNvPicPr preferRelativeResize="0"/>
          <p:nvPr/>
        </p:nvPicPr>
        <p:blipFill rotWithShape="1">
          <a:blip r:embed="rId3">
            <a:alphaModFix/>
          </a:blip>
          <a:srcRect b="13194" l="0" r="0" t="0"/>
          <a:stretch/>
        </p:blipFill>
        <p:spPr>
          <a:xfrm>
            <a:off x="1143000" y="514750"/>
            <a:ext cx="6857999" cy="44649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0" name="Google Shape;180;p22"/>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dk1"/>
                </a:solidFill>
              </a:rPr>
              <a:t>Case Study: Mumbai</a:t>
            </a:r>
            <a:endParaRPr/>
          </a:p>
        </p:txBody>
      </p:sp>
      <p:sp>
        <p:nvSpPr>
          <p:cNvPr id="186" name="Google Shape;186;p23"/>
          <p:cNvSpPr/>
          <p:nvPr/>
        </p:nvSpPr>
        <p:spPr>
          <a:xfrm>
            <a:off x="4412456" y="3283113"/>
            <a:ext cx="46982" cy="91005"/>
          </a:xfrm>
          <a:custGeom>
            <a:rect b="b" l="l" r="r" t="t"/>
            <a:pathLst>
              <a:path extrusionOk="0" fill="none" h="1015" w="524">
                <a:moveTo>
                  <a:pt x="154" y="0"/>
                </a:moveTo>
                <a:lnTo>
                  <a:pt x="154" y="0"/>
                </a:lnTo>
                <a:lnTo>
                  <a:pt x="154" y="154"/>
                </a:lnTo>
                <a:lnTo>
                  <a:pt x="93" y="308"/>
                </a:lnTo>
                <a:lnTo>
                  <a:pt x="62" y="431"/>
                </a:lnTo>
                <a:lnTo>
                  <a:pt x="1" y="553"/>
                </a:lnTo>
                <a:lnTo>
                  <a:pt x="277" y="1014"/>
                </a:lnTo>
                <a:lnTo>
                  <a:pt x="277" y="1014"/>
                </a:lnTo>
                <a:lnTo>
                  <a:pt x="431" y="830"/>
                </a:lnTo>
                <a:lnTo>
                  <a:pt x="523" y="584"/>
                </a:lnTo>
                <a:lnTo>
                  <a:pt x="15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4354625" y="3346503"/>
            <a:ext cx="71728" cy="55141"/>
          </a:xfrm>
          <a:custGeom>
            <a:rect b="b" l="l" r="r" t="t"/>
            <a:pathLst>
              <a:path extrusionOk="0" h="615" w="800">
                <a:moveTo>
                  <a:pt x="523" y="0"/>
                </a:moveTo>
                <a:lnTo>
                  <a:pt x="400" y="62"/>
                </a:lnTo>
                <a:lnTo>
                  <a:pt x="308" y="92"/>
                </a:lnTo>
                <a:lnTo>
                  <a:pt x="246" y="92"/>
                </a:lnTo>
                <a:lnTo>
                  <a:pt x="123" y="62"/>
                </a:lnTo>
                <a:lnTo>
                  <a:pt x="1" y="0"/>
                </a:lnTo>
                <a:lnTo>
                  <a:pt x="1" y="0"/>
                </a:lnTo>
                <a:lnTo>
                  <a:pt x="400" y="615"/>
                </a:lnTo>
                <a:lnTo>
                  <a:pt x="461" y="615"/>
                </a:lnTo>
                <a:lnTo>
                  <a:pt x="646" y="553"/>
                </a:lnTo>
                <a:lnTo>
                  <a:pt x="799" y="461"/>
                </a:lnTo>
                <a:lnTo>
                  <a:pt x="523" y="0"/>
                </a:lnTo>
                <a:close/>
              </a:path>
            </a:pathLst>
          </a:custGeom>
          <a:solidFill>
            <a:srgbClr val="AE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a:off x="4354625" y="3346503"/>
            <a:ext cx="71728" cy="55141"/>
          </a:xfrm>
          <a:custGeom>
            <a:rect b="b" l="l" r="r" t="t"/>
            <a:pathLst>
              <a:path extrusionOk="0" fill="none" h="615" w="800">
                <a:moveTo>
                  <a:pt x="523" y="0"/>
                </a:moveTo>
                <a:lnTo>
                  <a:pt x="523" y="0"/>
                </a:lnTo>
                <a:lnTo>
                  <a:pt x="400" y="62"/>
                </a:lnTo>
                <a:lnTo>
                  <a:pt x="308" y="92"/>
                </a:lnTo>
                <a:lnTo>
                  <a:pt x="308" y="92"/>
                </a:lnTo>
                <a:lnTo>
                  <a:pt x="246" y="92"/>
                </a:lnTo>
                <a:lnTo>
                  <a:pt x="246" y="92"/>
                </a:lnTo>
                <a:lnTo>
                  <a:pt x="123" y="62"/>
                </a:lnTo>
                <a:lnTo>
                  <a:pt x="1" y="0"/>
                </a:lnTo>
                <a:lnTo>
                  <a:pt x="400" y="615"/>
                </a:lnTo>
                <a:lnTo>
                  <a:pt x="400" y="615"/>
                </a:lnTo>
                <a:lnTo>
                  <a:pt x="400" y="615"/>
                </a:lnTo>
                <a:lnTo>
                  <a:pt x="400" y="615"/>
                </a:lnTo>
                <a:lnTo>
                  <a:pt x="461" y="615"/>
                </a:lnTo>
                <a:lnTo>
                  <a:pt x="461" y="615"/>
                </a:lnTo>
                <a:lnTo>
                  <a:pt x="646" y="553"/>
                </a:lnTo>
                <a:lnTo>
                  <a:pt x="799" y="461"/>
                </a:lnTo>
                <a:lnTo>
                  <a:pt x="52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p:nvPr/>
        </p:nvSpPr>
        <p:spPr>
          <a:xfrm>
            <a:off x="4338128" y="3296920"/>
            <a:ext cx="63390" cy="57920"/>
          </a:xfrm>
          <a:custGeom>
            <a:rect b="b" l="l" r="r" t="t"/>
            <a:pathLst>
              <a:path extrusionOk="0" h="646" w="707">
                <a:moveTo>
                  <a:pt x="369" y="0"/>
                </a:moveTo>
                <a:lnTo>
                  <a:pt x="0" y="246"/>
                </a:lnTo>
                <a:lnTo>
                  <a:pt x="185" y="553"/>
                </a:lnTo>
                <a:lnTo>
                  <a:pt x="307" y="615"/>
                </a:lnTo>
                <a:lnTo>
                  <a:pt x="430" y="645"/>
                </a:lnTo>
                <a:lnTo>
                  <a:pt x="492" y="645"/>
                </a:lnTo>
                <a:lnTo>
                  <a:pt x="584" y="615"/>
                </a:lnTo>
                <a:lnTo>
                  <a:pt x="707" y="553"/>
                </a:lnTo>
                <a:lnTo>
                  <a:pt x="3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3"/>
          <p:cNvSpPr/>
          <p:nvPr/>
        </p:nvSpPr>
        <p:spPr>
          <a:xfrm>
            <a:off x="4338128" y="3296920"/>
            <a:ext cx="63390" cy="57920"/>
          </a:xfrm>
          <a:custGeom>
            <a:rect b="b" l="l" r="r" t="t"/>
            <a:pathLst>
              <a:path extrusionOk="0" fill="none" h="646" w="707">
                <a:moveTo>
                  <a:pt x="369" y="0"/>
                </a:moveTo>
                <a:lnTo>
                  <a:pt x="0" y="246"/>
                </a:lnTo>
                <a:lnTo>
                  <a:pt x="185" y="553"/>
                </a:lnTo>
                <a:lnTo>
                  <a:pt x="185" y="553"/>
                </a:lnTo>
                <a:lnTo>
                  <a:pt x="307" y="615"/>
                </a:lnTo>
                <a:lnTo>
                  <a:pt x="430" y="645"/>
                </a:lnTo>
                <a:lnTo>
                  <a:pt x="430" y="645"/>
                </a:lnTo>
                <a:lnTo>
                  <a:pt x="492" y="645"/>
                </a:lnTo>
                <a:lnTo>
                  <a:pt x="492" y="645"/>
                </a:lnTo>
                <a:lnTo>
                  <a:pt x="584" y="615"/>
                </a:lnTo>
                <a:lnTo>
                  <a:pt x="707" y="553"/>
                </a:lnTo>
                <a:lnTo>
                  <a:pt x="36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192" name="Google Shape;192;p23"/>
          <p:cNvPicPr preferRelativeResize="0"/>
          <p:nvPr/>
        </p:nvPicPr>
        <p:blipFill>
          <a:blip r:embed="rId3">
            <a:alphaModFix/>
          </a:blip>
          <a:stretch>
            <a:fillRect/>
          </a:stretch>
        </p:blipFill>
        <p:spPr>
          <a:xfrm>
            <a:off x="152400" y="1017725"/>
            <a:ext cx="4039100" cy="4039100"/>
          </a:xfrm>
          <a:prstGeom prst="rect">
            <a:avLst/>
          </a:prstGeom>
          <a:noFill/>
          <a:ln>
            <a:noFill/>
          </a:ln>
        </p:spPr>
      </p:pic>
      <p:sp>
        <p:nvSpPr>
          <p:cNvPr id="193" name="Google Shape;193;p23"/>
          <p:cNvSpPr txBox="1"/>
          <p:nvPr/>
        </p:nvSpPr>
        <p:spPr>
          <a:xfrm>
            <a:off x="4782525" y="2051275"/>
            <a:ext cx="3862800" cy="15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a:t>
            </a:r>
            <a:r>
              <a:rPr lang="en">
                <a:latin typeface="Roboto"/>
                <a:ea typeface="Roboto"/>
                <a:cs typeface="Roboto"/>
                <a:sym typeface="Roboto"/>
              </a:rPr>
              <a:t>  Possible charging station locations </a:t>
            </a:r>
            <a:r>
              <a:rPr i="1" lang="en">
                <a:latin typeface="Roboto"/>
                <a:ea typeface="Roboto"/>
                <a:cs typeface="Roboto"/>
                <a:sym typeface="Roboto"/>
              </a:rPr>
              <a:t>Selected close to existing petrol pumps</a:t>
            </a:r>
            <a:endParaRPr i="1">
              <a:latin typeface="Roboto"/>
              <a:ea typeface="Roboto"/>
              <a:cs typeface="Roboto"/>
              <a:sym typeface="Roboto"/>
            </a:endParaRPr>
          </a:p>
          <a:p>
            <a:pPr indent="0" lvl="0" marL="0" rtl="0" algn="l">
              <a:lnSpc>
                <a:spcPct val="115000"/>
              </a:lnSpc>
              <a:spcBef>
                <a:spcPts val="2400"/>
              </a:spcBef>
              <a:spcAft>
                <a:spcPts val="600"/>
              </a:spcAft>
              <a:buNone/>
            </a:pPr>
            <a:r>
              <a:rPr b="1" lang="en">
                <a:solidFill>
                  <a:schemeClr val="dk1"/>
                </a:solidFill>
              </a:rPr>
              <a:t>🔵</a:t>
            </a:r>
            <a:r>
              <a:rPr b="1" lang="en" sz="2300">
                <a:solidFill>
                  <a:schemeClr val="dk1"/>
                </a:solidFill>
              </a:rPr>
              <a:t> </a:t>
            </a:r>
            <a:r>
              <a:rPr lang="en">
                <a:latin typeface="Roboto"/>
                <a:ea typeface="Roboto"/>
                <a:cs typeface="Roboto"/>
                <a:sym typeface="Roboto"/>
              </a:rPr>
              <a:t>Demand hotspots (one for each locality) </a:t>
            </a:r>
            <a:r>
              <a:rPr i="1" lang="en">
                <a:latin typeface="Roboto"/>
                <a:ea typeface="Roboto"/>
                <a:cs typeface="Roboto"/>
                <a:sym typeface="Roboto"/>
              </a:rPr>
              <a:t>Situated close to the railway station</a:t>
            </a:r>
            <a:endParaRPr i="1">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